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42" r:id="rId2"/>
    <p:sldId id="260" r:id="rId3"/>
    <p:sldId id="286" r:id="rId4"/>
    <p:sldId id="359" r:id="rId5"/>
    <p:sldId id="357" r:id="rId6"/>
    <p:sldId id="525" r:id="rId7"/>
    <p:sldId id="526" r:id="rId8"/>
    <p:sldId id="527" r:id="rId9"/>
    <p:sldId id="497" r:id="rId10"/>
    <p:sldId id="528" r:id="rId11"/>
    <p:sldId id="495" r:id="rId12"/>
    <p:sldId id="496" r:id="rId13"/>
    <p:sldId id="529" r:id="rId14"/>
    <p:sldId id="361" r:id="rId15"/>
    <p:sldId id="498" r:id="rId16"/>
    <p:sldId id="499" r:id="rId17"/>
    <p:sldId id="500" r:id="rId18"/>
    <p:sldId id="501" r:id="rId19"/>
    <p:sldId id="519" r:id="rId20"/>
    <p:sldId id="502" r:id="rId21"/>
    <p:sldId id="503" r:id="rId22"/>
    <p:sldId id="520" r:id="rId23"/>
    <p:sldId id="521" r:id="rId24"/>
    <p:sldId id="522" r:id="rId25"/>
    <p:sldId id="523" r:id="rId26"/>
    <p:sldId id="52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6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5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5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13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E1DF6-A134-6F48-89B6-5D8A09F34260}"/>
              </a:ext>
            </a:extLst>
          </p:cNvPr>
          <p:cNvSpPr txBox="1"/>
          <p:nvPr/>
        </p:nvSpPr>
        <p:spPr>
          <a:xfrm>
            <a:off x="1735282" y="6320167"/>
            <a:ext cx="894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메인화면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생성중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사이드바</a:t>
            </a:r>
            <a:r>
              <a:rPr kumimoji="1" lang="ko-KR" altLang="en-US" dirty="0"/>
              <a:t> 메뉴 </a:t>
            </a:r>
            <a:r>
              <a:rPr kumimoji="1" lang="en-US" altLang="ko-KR" dirty="0"/>
              <a:t>icon, </a:t>
            </a:r>
            <a:r>
              <a:rPr kumimoji="1" lang="ko-KR" altLang="en-US" dirty="0"/>
              <a:t>지도 방위 </a:t>
            </a:r>
            <a:r>
              <a:rPr kumimoji="1" lang="en-US" altLang="ko-KR" dirty="0"/>
              <a:t>icon,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킥보드</a:t>
            </a:r>
            <a:r>
              <a:rPr kumimoji="1" lang="ko-KR" altLang="en-US" dirty="0"/>
              <a:t> 클릭 문구 추가 필요</a:t>
            </a:r>
            <a:endParaRPr kumimoji="1" lang="ko-Kore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BC75FF-F33C-A245-91CE-D571B14DC51B}"/>
              </a:ext>
            </a:extLst>
          </p:cNvPr>
          <p:cNvGrpSpPr/>
          <p:nvPr/>
        </p:nvGrpSpPr>
        <p:grpSpPr>
          <a:xfrm>
            <a:off x="2934200" y="1904254"/>
            <a:ext cx="5525872" cy="1772402"/>
            <a:chOff x="5527195" y="375130"/>
            <a:chExt cx="5525872" cy="177240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86A8ED-15EA-EF4F-A835-23D638A0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045" y="375130"/>
              <a:ext cx="5156090" cy="136421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E7B646-AED0-5143-875D-68EF1B265D78}"/>
                </a:ext>
              </a:extLst>
            </p:cNvPr>
            <p:cNvSpPr/>
            <p:nvPr/>
          </p:nvSpPr>
          <p:spPr>
            <a:xfrm>
              <a:off x="5798127" y="783317"/>
              <a:ext cx="4984008" cy="8792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E5156-B91A-BB41-92AD-E7F5439882EA}"/>
                </a:ext>
              </a:extLst>
            </p:cNvPr>
            <p:cNvSpPr txBox="1"/>
            <p:nvPr/>
          </p:nvSpPr>
          <p:spPr>
            <a:xfrm>
              <a:off x="5527195" y="1778200"/>
              <a:ext cx="5525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/>
                <a:t>app.json</a:t>
              </a:r>
              <a:r>
                <a:rPr kumimoji="1" lang="ko-KR" altLang="en-US" dirty="0"/>
                <a:t> 파일에 </a:t>
              </a:r>
              <a:r>
                <a:rPr kumimoji="1" lang="ko-KR" altLang="en-US" dirty="0" err="1"/>
                <a:t>패키지명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build</a:t>
              </a:r>
              <a:r>
                <a:rPr kumimoji="1" lang="ko-KR" altLang="en-US" dirty="0"/>
                <a:t>버전</a:t>
              </a:r>
              <a:r>
                <a:rPr kumimoji="1" lang="en-US" altLang="ko-KR" dirty="0"/>
                <a:t>, API KEY </a:t>
              </a:r>
              <a:r>
                <a:rPr kumimoji="1" lang="ko-KR" altLang="en-US" dirty="0"/>
                <a:t>추가 </a:t>
              </a:r>
              <a:endParaRPr kumimoji="1" lang="ko-Kore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8136BF-9646-004F-97E0-0B5683EE6F4A}"/>
              </a:ext>
            </a:extLst>
          </p:cNvPr>
          <p:cNvSpPr txBox="1"/>
          <p:nvPr/>
        </p:nvSpPr>
        <p:spPr>
          <a:xfrm>
            <a:off x="2951304" y="1124113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React-native-expo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kakaoMap</a:t>
            </a:r>
            <a:r>
              <a:rPr kumimoji="1" lang="ko-KR" altLang="en-US" dirty="0"/>
              <a:t>을 사용할 수 없어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googleMap</a:t>
            </a:r>
            <a:r>
              <a:rPr kumimoji="1" lang="en-US" altLang="ko-KR" dirty="0"/>
              <a:t> </a:t>
            </a:r>
            <a:r>
              <a:rPr kumimoji="1" lang="ko-Kore-KR" altLang="en-US" dirty="0"/>
              <a:t>이용</a:t>
            </a:r>
            <a:endParaRPr kumimoji="1"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03F1A0-C556-C44E-8C8A-5ACC44A65421}"/>
              </a:ext>
            </a:extLst>
          </p:cNvPr>
          <p:cNvGrpSpPr/>
          <p:nvPr/>
        </p:nvGrpSpPr>
        <p:grpSpPr>
          <a:xfrm>
            <a:off x="8287990" y="277065"/>
            <a:ext cx="3540418" cy="5092522"/>
            <a:chOff x="8287990" y="277065"/>
            <a:chExt cx="3540418" cy="50925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A6BDA1-338E-AC47-9991-A0F180D4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7990" y="277065"/>
              <a:ext cx="3540418" cy="509252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04B8DA4-8D36-C641-99F3-1E03254F44EA}"/>
                </a:ext>
              </a:extLst>
            </p:cNvPr>
            <p:cNvSpPr/>
            <p:nvPr/>
          </p:nvSpPr>
          <p:spPr>
            <a:xfrm>
              <a:off x="8603673" y="1904254"/>
              <a:ext cx="1122218" cy="14275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2526E7-D20E-4349-92E2-7BC0CBD4D284}"/>
              </a:ext>
            </a:extLst>
          </p:cNvPr>
          <p:cNvSpPr/>
          <p:nvPr/>
        </p:nvSpPr>
        <p:spPr>
          <a:xfrm>
            <a:off x="8603673" y="3148059"/>
            <a:ext cx="3224735" cy="20058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3B5C33-BECF-F841-BB4F-34F72EB4BCAA}"/>
              </a:ext>
            </a:extLst>
          </p:cNvPr>
          <p:cNvGrpSpPr/>
          <p:nvPr/>
        </p:nvGrpSpPr>
        <p:grpSpPr>
          <a:xfrm>
            <a:off x="214946" y="277065"/>
            <a:ext cx="2719254" cy="5884744"/>
            <a:chOff x="214946" y="277065"/>
            <a:chExt cx="2719254" cy="58847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C0C671-B398-1543-B868-3FCC107A3285}"/>
                </a:ext>
              </a:extLst>
            </p:cNvPr>
            <p:cNvGrpSpPr/>
            <p:nvPr/>
          </p:nvGrpSpPr>
          <p:grpSpPr>
            <a:xfrm>
              <a:off x="214946" y="277065"/>
              <a:ext cx="2719254" cy="5884744"/>
              <a:chOff x="214946" y="277065"/>
              <a:chExt cx="2719254" cy="5884744"/>
            </a:xfrm>
          </p:grpSpPr>
          <p:pic>
            <p:nvPicPr>
              <p:cNvPr id="6" name="그림 5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E18F98A4-CFBB-654C-8A20-1C8275888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946" y="277065"/>
                <a:ext cx="2719254" cy="5884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DCDE54B-9A02-E446-9F05-EADF7F0286DD}"/>
                  </a:ext>
                </a:extLst>
              </p:cNvPr>
              <p:cNvSpPr/>
              <p:nvPr/>
            </p:nvSpPr>
            <p:spPr>
              <a:xfrm>
                <a:off x="1435764" y="3148059"/>
                <a:ext cx="299518" cy="28094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4598E62-E980-6B40-B1F9-3BB7DA3F99B3}"/>
                </a:ext>
              </a:extLst>
            </p:cNvPr>
            <p:cNvSpPr/>
            <p:nvPr/>
          </p:nvSpPr>
          <p:spPr>
            <a:xfrm>
              <a:off x="388887" y="1087233"/>
              <a:ext cx="2375095" cy="5545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42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</a:t>
            </a:r>
          </a:p>
        </p:txBody>
      </p:sp>
    </p:spTree>
    <p:extLst>
      <p:ext uri="{BB962C8B-B14F-4D97-AF65-F5344CB8AC3E}">
        <p14:creationId xmlns:p14="http://schemas.microsoft.com/office/powerpoint/2010/main" val="332617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문제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02D954-B6DB-5248-AE34-9492A289679D}"/>
              </a:ext>
            </a:extLst>
          </p:cNvPr>
          <p:cNvGrpSpPr/>
          <p:nvPr/>
        </p:nvGrpSpPr>
        <p:grpSpPr>
          <a:xfrm>
            <a:off x="425944" y="360499"/>
            <a:ext cx="2743209" cy="5936586"/>
            <a:chOff x="158764" y="239256"/>
            <a:chExt cx="2743209" cy="5936586"/>
          </a:xfrm>
        </p:grpSpPr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84192299-49C3-164B-8F4D-2BAA643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64" y="239256"/>
              <a:ext cx="2743209" cy="5936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6612332-F550-D344-B897-BA5F578B3B35}"/>
                </a:ext>
              </a:extLst>
            </p:cNvPr>
            <p:cNvSpPr/>
            <p:nvPr/>
          </p:nvSpPr>
          <p:spPr>
            <a:xfrm>
              <a:off x="623455" y="954471"/>
              <a:ext cx="1309254" cy="188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D4285D-B0D7-F647-90BC-7F9BA76ABC76}"/>
              </a:ext>
            </a:extLst>
          </p:cNvPr>
          <p:cNvSpPr txBox="1"/>
          <p:nvPr/>
        </p:nvSpPr>
        <p:spPr>
          <a:xfrm>
            <a:off x="3408217" y="1362658"/>
            <a:ext cx="7545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Modal </a:t>
            </a:r>
            <a:r>
              <a:rPr kumimoji="1" lang="ko-KR" altLang="en-US" dirty="0"/>
              <a:t>안에 있는 글씨를 넣었음에도 글씨가 고정되지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Modal</a:t>
            </a:r>
            <a:r>
              <a:rPr kumimoji="1" lang="ko-KR" altLang="en-US" dirty="0"/>
              <a:t> 범위를 벗어남</a:t>
            </a:r>
            <a:endParaRPr kumimoji="1" lang="en-US" altLang="ko-KR" dirty="0"/>
          </a:p>
          <a:p>
            <a:r>
              <a:rPr kumimoji="1" lang="en-US" altLang="ko-Kore-KR" dirty="0"/>
              <a:t>Modal</a:t>
            </a:r>
            <a:r>
              <a:rPr kumimoji="1" lang="ko-KR" altLang="en-US" dirty="0"/>
              <a:t>을 추가한 후에 뒤로 가기 버튼도 잘 동작하지 않음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수정 필요</a:t>
            </a:r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290BE2-8CE9-024C-BA84-D6DDB695B0EA}"/>
              </a:ext>
            </a:extLst>
          </p:cNvPr>
          <p:cNvGrpSpPr/>
          <p:nvPr/>
        </p:nvGrpSpPr>
        <p:grpSpPr>
          <a:xfrm>
            <a:off x="3486996" y="2511950"/>
            <a:ext cx="7022846" cy="2514600"/>
            <a:chOff x="3408217" y="2511950"/>
            <a:chExt cx="7022846" cy="2514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17573E-420F-0B4A-BA78-B6C105BD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217" y="2511950"/>
              <a:ext cx="4089400" cy="2514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FC72CB-9722-A546-B3F5-F0A35A01AD5E}"/>
                </a:ext>
              </a:extLst>
            </p:cNvPr>
            <p:cNvSpPr/>
            <p:nvPr/>
          </p:nvSpPr>
          <p:spPr>
            <a:xfrm>
              <a:off x="4145973" y="3429000"/>
              <a:ext cx="2930236" cy="20781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4BF130-ABD9-C74F-820B-C8859458BED1}"/>
                </a:ext>
              </a:extLst>
            </p:cNvPr>
            <p:cNvSpPr txBox="1"/>
            <p:nvPr/>
          </p:nvSpPr>
          <p:spPr>
            <a:xfrm>
              <a:off x="8003861" y="3102362"/>
              <a:ext cx="162416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Modal </a:t>
              </a:r>
              <a:r>
                <a:rPr kumimoji="1" lang="ko-Kore-KR" altLang="en-US" dirty="0"/>
                <a:t>디자인</a:t>
              </a:r>
            </a:p>
          </p:txBody>
        </p:sp>
        <p:cxnSp>
          <p:nvCxnSpPr>
            <p:cNvPr id="11" name="꺾인 연결선[E] 10">
              <a:extLst>
                <a:ext uri="{FF2B5EF4-FFF2-40B4-BE49-F238E27FC236}">
                  <a16:creationId xmlns:a16="http://schemas.microsoft.com/office/drawing/2014/main" id="{9AFDEBE4-EF35-7847-9200-B670F1B9CF1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7076209" y="3287028"/>
              <a:ext cx="927652" cy="245881"/>
            </a:xfrm>
            <a:prstGeom prst="bentConnector3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884526-AA32-1641-904D-EC64CD741BBA}"/>
                </a:ext>
              </a:extLst>
            </p:cNvPr>
            <p:cNvSpPr/>
            <p:nvPr/>
          </p:nvSpPr>
          <p:spPr>
            <a:xfrm>
              <a:off x="4454237" y="3703683"/>
              <a:ext cx="3043380" cy="60430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EA5C29-D02B-E145-A458-CF68E4629616}"/>
                </a:ext>
              </a:extLst>
            </p:cNvPr>
            <p:cNvSpPr txBox="1"/>
            <p:nvPr/>
          </p:nvSpPr>
          <p:spPr>
            <a:xfrm>
              <a:off x="8003860" y="3725731"/>
              <a:ext cx="2427203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Modal</a:t>
              </a:r>
              <a:r>
                <a:rPr kumimoji="1" lang="ko-KR" altLang="en-US" dirty="0"/>
                <a:t> 안에 </a:t>
              </a:r>
              <a:r>
                <a:rPr kumimoji="1" lang="en-US" altLang="ko-KR" dirty="0"/>
                <a:t>Text</a:t>
              </a:r>
              <a:r>
                <a:rPr kumimoji="1" lang="ko-KR" altLang="en-US" dirty="0"/>
                <a:t> 추가</a:t>
              </a:r>
              <a:endParaRPr kumimoji="1" lang="ko-Kore-KR" altLang="en-US" dirty="0"/>
            </a:p>
          </p:txBody>
        </p:sp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7F442A60-B30C-1F46-8298-FE1A3559CB97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 flipV="1">
              <a:off x="7497617" y="3910397"/>
              <a:ext cx="506243" cy="95438"/>
            </a:xfrm>
            <a:prstGeom prst="bentConnector3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02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문제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995456-1422-5F4D-8848-7A1723303B6A}"/>
              </a:ext>
            </a:extLst>
          </p:cNvPr>
          <p:cNvGrpSpPr/>
          <p:nvPr/>
        </p:nvGrpSpPr>
        <p:grpSpPr>
          <a:xfrm>
            <a:off x="83299" y="187565"/>
            <a:ext cx="12085649" cy="5951346"/>
            <a:chOff x="83299" y="187565"/>
            <a:chExt cx="12085649" cy="59513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2E28A-1EEE-B443-A65B-D83B6390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577" y="187565"/>
              <a:ext cx="2750029" cy="5951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FCEC4A-2A1A-5E4F-B5C6-A3B413EBC92F}"/>
                </a:ext>
              </a:extLst>
            </p:cNvPr>
            <p:cNvGrpSpPr/>
            <p:nvPr/>
          </p:nvGrpSpPr>
          <p:grpSpPr>
            <a:xfrm>
              <a:off x="83299" y="187565"/>
              <a:ext cx="2750029" cy="5951346"/>
              <a:chOff x="83299" y="187565"/>
              <a:chExt cx="2750029" cy="595134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79B0E81-418E-E64F-B228-9419E64B2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99" y="187565"/>
                <a:ext cx="2750029" cy="59513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6E4B589-D9E0-7C4D-9939-3A092A688D77}"/>
                  </a:ext>
                </a:extLst>
              </p:cNvPr>
              <p:cNvSpPr/>
              <p:nvPr/>
            </p:nvSpPr>
            <p:spPr>
              <a:xfrm>
                <a:off x="259773" y="1191504"/>
                <a:ext cx="2462645" cy="223749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2F7E1-2150-284D-ADC2-080ADAC9B933}"/>
                  </a:ext>
                </a:extLst>
              </p:cNvPr>
              <p:cNvSpPr txBox="1"/>
              <p:nvPr/>
            </p:nvSpPr>
            <p:spPr>
              <a:xfrm>
                <a:off x="259773" y="783317"/>
                <a:ext cx="888385" cy="36933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View 1</a:t>
                </a:r>
                <a:endParaRPr kumimoji="1" lang="ko-Kore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B50AC0-351B-3E4F-8358-3AB4B5D30B84}"/>
                  </a:ext>
                </a:extLst>
              </p:cNvPr>
              <p:cNvSpPr txBox="1"/>
              <p:nvPr/>
            </p:nvSpPr>
            <p:spPr>
              <a:xfrm>
                <a:off x="259772" y="3573563"/>
                <a:ext cx="888385" cy="369332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View 2</a:t>
                </a:r>
                <a:endParaRPr kumimoji="1" lang="ko-Kore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C0662B-3CEC-A342-ADAE-C9138252356F}"/>
                  </a:ext>
                </a:extLst>
              </p:cNvPr>
              <p:cNvSpPr/>
              <p:nvPr/>
            </p:nvSpPr>
            <p:spPr>
              <a:xfrm>
                <a:off x="259773" y="3990109"/>
                <a:ext cx="2442169" cy="114734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5DF10F-8E6A-3845-879F-389B788DD283}"/>
                </a:ext>
              </a:extLst>
            </p:cNvPr>
            <p:cNvSpPr/>
            <p:nvPr/>
          </p:nvSpPr>
          <p:spPr>
            <a:xfrm>
              <a:off x="3657600" y="2545773"/>
              <a:ext cx="601383" cy="1839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E2EC1F-43D2-DE4E-8AC5-E36CF88090E5}"/>
                </a:ext>
              </a:extLst>
            </p:cNvPr>
            <p:cNvGrpSpPr/>
            <p:nvPr/>
          </p:nvGrpSpPr>
          <p:grpSpPr>
            <a:xfrm>
              <a:off x="5707066" y="187565"/>
              <a:ext cx="2750030" cy="5951346"/>
              <a:chOff x="5707066" y="187565"/>
              <a:chExt cx="2750030" cy="595134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3CBB04A-982F-0445-9BB5-6E2C2B62C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7066" y="187565"/>
                <a:ext cx="2750030" cy="59513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E7310F2-9CFE-0049-B771-E875567BBDC4}"/>
                  </a:ext>
                </a:extLst>
              </p:cNvPr>
              <p:cNvSpPr/>
              <p:nvPr/>
            </p:nvSpPr>
            <p:spPr>
              <a:xfrm>
                <a:off x="6515100" y="1429648"/>
                <a:ext cx="1678599" cy="97065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19A5DC-C1AF-EC42-8331-72159CD21C1A}"/>
                </a:ext>
              </a:extLst>
            </p:cNvPr>
            <p:cNvSpPr txBox="1"/>
            <p:nvPr/>
          </p:nvSpPr>
          <p:spPr>
            <a:xfrm>
              <a:off x="3657600" y="4459150"/>
              <a:ext cx="6595075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</a:t>
              </a:r>
              <a:r>
                <a:rPr kumimoji="1" lang="ko-Kore-KR" altLang="en-US" dirty="0"/>
                <a:t>이</a:t>
              </a:r>
              <a:r>
                <a:rPr kumimoji="1" lang="ko-KR" altLang="en-US" dirty="0"/>
                <a:t> 너무 길면 다른 </a:t>
              </a:r>
              <a:r>
                <a:rPr kumimoji="1" lang="en-US" altLang="ko-KR" dirty="0"/>
                <a:t>View</a:t>
              </a:r>
              <a:r>
                <a:rPr kumimoji="1" lang="ko-KR" altLang="en-US" dirty="0"/>
                <a:t>와</a:t>
              </a:r>
              <a:r>
                <a:rPr kumimoji="1" lang="en-US" altLang="ko-KR" dirty="0"/>
                <a:t> </a:t>
              </a:r>
              <a:r>
                <a:rPr kumimoji="1" lang="ko-KR" altLang="en-US" dirty="0"/>
                <a:t>겹치고 잘림</a:t>
              </a:r>
              <a:endParaRPr kumimoji="1" lang="en-US" altLang="ko-KR" dirty="0"/>
            </a:p>
            <a:p>
              <a:r>
                <a:rPr kumimoji="1" lang="en-US" altLang="ko-KR" dirty="0"/>
                <a:t>-&gt;</a:t>
              </a:r>
              <a:r>
                <a:rPr kumimoji="1" lang="ko-KR" altLang="en-US" dirty="0"/>
                <a:t> 스크롤 추가 필요 </a:t>
              </a:r>
              <a:r>
                <a:rPr kumimoji="1" lang="en-US" altLang="ko-KR" dirty="0"/>
                <a:t>+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View</a:t>
              </a:r>
              <a:r>
                <a:rPr kumimoji="1" lang="ko-KR" altLang="en-US" dirty="0"/>
                <a:t> 관계와 </a:t>
              </a:r>
              <a:r>
                <a:rPr kumimoji="1" lang="en-US" altLang="ko-KR" dirty="0" err="1"/>
                <a:t>zIndex</a:t>
              </a:r>
              <a:r>
                <a:rPr kumimoji="1" lang="ko-KR" altLang="en-US" dirty="0"/>
                <a:t> 학습 후 수정 필요</a:t>
              </a:r>
              <a:endParaRPr kumimoji="1" lang="en-US" altLang="ko-KR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194B2C7-4D91-A344-AE46-4A0699F4111F}"/>
                </a:ext>
              </a:extLst>
            </p:cNvPr>
            <p:cNvGrpSpPr/>
            <p:nvPr/>
          </p:nvGrpSpPr>
          <p:grpSpPr>
            <a:xfrm>
              <a:off x="8526604" y="783317"/>
              <a:ext cx="1422400" cy="939800"/>
              <a:chOff x="8526604" y="783317"/>
              <a:chExt cx="1422400" cy="9398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51E635-D5C9-484D-8D5B-30A94D5F0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6604" y="783317"/>
                <a:ext cx="1422400" cy="939800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3887142-D1F9-094A-85C3-F2D478BFD68D}"/>
                  </a:ext>
                </a:extLst>
              </p:cNvPr>
              <p:cNvSpPr/>
              <p:nvPr/>
            </p:nvSpPr>
            <p:spPr>
              <a:xfrm>
                <a:off x="8928530" y="1253217"/>
                <a:ext cx="901270" cy="25346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CB7CC4-95AE-BE4D-9536-682F15E95995}"/>
                </a:ext>
              </a:extLst>
            </p:cNvPr>
            <p:cNvSpPr txBox="1"/>
            <p:nvPr/>
          </p:nvSpPr>
          <p:spPr>
            <a:xfrm>
              <a:off x="8526604" y="1878740"/>
              <a:ext cx="3642344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</a:t>
              </a:r>
              <a:r>
                <a:rPr kumimoji="1" lang="ko-KR" altLang="en-US" dirty="0"/>
                <a:t> 길이가 </a:t>
              </a:r>
              <a:r>
                <a:rPr kumimoji="1" lang="en-US" altLang="ko-KR" dirty="0"/>
                <a:t>View1</a:t>
              </a:r>
              <a:r>
                <a:rPr kumimoji="1" lang="ko-KR" altLang="en-US" dirty="0"/>
                <a:t> 안에</a:t>
              </a:r>
              <a:endParaRPr kumimoji="1" lang="en-US" altLang="ko-KR" dirty="0"/>
            </a:p>
            <a:p>
              <a:r>
                <a:rPr kumimoji="1" lang="ko-KR" altLang="en-US" dirty="0"/>
                <a:t>들어가는 경우에는 </a:t>
              </a:r>
              <a:r>
                <a:rPr kumimoji="1" lang="en-US" altLang="ko-KR" dirty="0" err="1"/>
                <a:t>zIndex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통해</a:t>
              </a:r>
              <a:endParaRPr kumimoji="1" lang="en-US" altLang="ko-KR" dirty="0"/>
            </a:p>
            <a:p>
              <a:r>
                <a:rPr kumimoji="1" lang="ko-KR" altLang="en-US" dirty="0"/>
                <a:t>다른 화면과 겹치지 않도록 됨</a:t>
              </a:r>
              <a:endParaRPr kumimoji="1"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60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829395"/>
            <a:ext cx="11160284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Sidebar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메뉴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(sidebar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후 메인 페이지 메뉴 클릭 화면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(sidebar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zIndex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changeItem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사용하는 화면 모두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첨부 학습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생성되는 방법 학습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수정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아이콘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알림 문구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사이드 바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06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508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00990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613698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탑승정보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운행종료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쉐어링서비스메인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React-native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62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35971" y="2603307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정보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 추가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탑승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운행 종료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메인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React-native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784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Navigation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추가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28133-EF46-564D-93CD-8ABAD7E4E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1298864"/>
            <a:ext cx="6591300" cy="2057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AD0BB9-DEA9-4D4E-9620-865C511A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3501737"/>
            <a:ext cx="6337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4EBB512-A15C-E74F-BEDB-07645804828C}"/>
              </a:ext>
            </a:extLst>
          </p:cNvPr>
          <p:cNvGrpSpPr/>
          <p:nvPr/>
        </p:nvGrpSpPr>
        <p:grpSpPr>
          <a:xfrm>
            <a:off x="404911" y="187565"/>
            <a:ext cx="2822297" cy="6107740"/>
            <a:chOff x="590106" y="187565"/>
            <a:chExt cx="2822297" cy="61077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F55D0D-8B72-3C40-B74B-8DB92BFB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06" y="187565"/>
              <a:ext cx="2822297" cy="6107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F90818-8AB2-454E-A0FE-DFD79E9B7B0F}"/>
                </a:ext>
              </a:extLst>
            </p:cNvPr>
            <p:cNvSpPr/>
            <p:nvPr/>
          </p:nvSpPr>
          <p:spPr>
            <a:xfrm>
              <a:off x="904009" y="1219108"/>
              <a:ext cx="197427" cy="25314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70A3984-BD8A-E848-BAC3-9883743A1D53}"/>
                </a:ext>
              </a:extLst>
            </p:cNvPr>
            <p:cNvSpPr/>
            <p:nvPr/>
          </p:nvSpPr>
          <p:spPr>
            <a:xfrm>
              <a:off x="1375347" y="2545773"/>
              <a:ext cx="1251814" cy="3865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F0AB90-C587-DD49-9D8F-4C1D653173E3}"/>
                </a:ext>
              </a:extLst>
            </p:cNvPr>
            <p:cNvSpPr/>
            <p:nvPr/>
          </p:nvSpPr>
          <p:spPr>
            <a:xfrm>
              <a:off x="2930708" y="1219109"/>
              <a:ext cx="197427" cy="2531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894A2AE-98D8-5047-9237-E3015C6E18F6}"/>
                </a:ext>
              </a:extLst>
            </p:cNvPr>
            <p:cNvSpPr/>
            <p:nvPr/>
          </p:nvSpPr>
          <p:spPr>
            <a:xfrm>
              <a:off x="694481" y="821803"/>
              <a:ext cx="2619848" cy="160888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CA8E84-25A6-2E43-A214-780F10F0A45A}"/>
                </a:ext>
              </a:extLst>
            </p:cNvPr>
            <p:cNvSpPr/>
            <p:nvPr/>
          </p:nvSpPr>
          <p:spPr>
            <a:xfrm>
              <a:off x="698423" y="2482155"/>
              <a:ext cx="2614369" cy="2587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5054F4-5A0C-6246-A925-2714F97D8937}"/>
              </a:ext>
            </a:extLst>
          </p:cNvPr>
          <p:cNvGrpSpPr/>
          <p:nvPr/>
        </p:nvGrpSpPr>
        <p:grpSpPr>
          <a:xfrm>
            <a:off x="3329241" y="187565"/>
            <a:ext cx="6016050" cy="4049609"/>
            <a:chOff x="3514436" y="187565"/>
            <a:chExt cx="6016050" cy="40496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CF289A-0C32-5D40-AF56-74847939E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436" y="187565"/>
              <a:ext cx="6016050" cy="404960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4574E6-D97B-F64E-861F-47AF809BF8FB}"/>
                </a:ext>
              </a:extLst>
            </p:cNvPr>
            <p:cNvSpPr/>
            <p:nvPr/>
          </p:nvSpPr>
          <p:spPr>
            <a:xfrm>
              <a:off x="4468206" y="2430683"/>
              <a:ext cx="5062280" cy="14981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B583B2-CC50-7B49-A99C-83598D9A6934}"/>
                </a:ext>
              </a:extLst>
            </p:cNvPr>
            <p:cNvSpPr/>
            <p:nvPr/>
          </p:nvSpPr>
          <p:spPr>
            <a:xfrm>
              <a:off x="4680415" y="1614309"/>
              <a:ext cx="2519038" cy="14981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23BB6F0-CE21-EB44-A4A2-C2FD7C8D0047}"/>
                </a:ext>
              </a:extLst>
            </p:cNvPr>
            <p:cNvSpPr/>
            <p:nvPr/>
          </p:nvSpPr>
          <p:spPr>
            <a:xfrm>
              <a:off x="4001034" y="471144"/>
              <a:ext cx="3591958" cy="37245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A54987-A190-FA40-9CB6-F935035D59FC}"/>
              </a:ext>
            </a:extLst>
          </p:cNvPr>
          <p:cNvGrpSpPr/>
          <p:nvPr/>
        </p:nvGrpSpPr>
        <p:grpSpPr>
          <a:xfrm>
            <a:off x="7472018" y="2771742"/>
            <a:ext cx="4592000" cy="3724518"/>
            <a:chOff x="7472018" y="2771742"/>
            <a:chExt cx="4592000" cy="372451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52D81BC-210A-EF4B-B4D9-61A1617EED16}"/>
                </a:ext>
              </a:extLst>
            </p:cNvPr>
            <p:cNvGrpSpPr/>
            <p:nvPr/>
          </p:nvGrpSpPr>
          <p:grpSpPr>
            <a:xfrm>
              <a:off x="7472018" y="2771742"/>
              <a:ext cx="4592000" cy="3724518"/>
              <a:chOff x="7488952" y="2985164"/>
              <a:chExt cx="4592000" cy="372451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AD28A2C-16A6-F948-92D0-B5B79D47F2C4}"/>
                  </a:ext>
                </a:extLst>
              </p:cNvPr>
              <p:cNvGrpSpPr/>
              <p:nvPr/>
            </p:nvGrpSpPr>
            <p:grpSpPr>
              <a:xfrm>
                <a:off x="7488952" y="2985164"/>
                <a:ext cx="4592000" cy="3724518"/>
                <a:chOff x="7488952" y="2985164"/>
                <a:chExt cx="4592000" cy="3724518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D7F96080-2C3A-3E4C-8684-31C51FA47010}"/>
                    </a:ext>
                  </a:extLst>
                </p:cNvPr>
                <p:cNvSpPr/>
                <p:nvPr/>
              </p:nvSpPr>
              <p:spPr>
                <a:xfrm>
                  <a:off x="8375073" y="3304309"/>
                  <a:ext cx="3705879" cy="12469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97FE3B5-1995-CD4E-94BA-574CB79B8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8952" y="2985164"/>
                  <a:ext cx="4592000" cy="3724518"/>
                </a:xfrm>
                <a:prstGeom prst="rect">
                  <a:avLst/>
                </a:prstGeom>
              </p:spPr>
            </p:pic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CD6EDD4-A95B-364D-AC71-F8D6B643F41D}"/>
                  </a:ext>
                </a:extLst>
              </p:cNvPr>
              <p:cNvSpPr/>
              <p:nvPr/>
            </p:nvSpPr>
            <p:spPr>
              <a:xfrm>
                <a:off x="7784059" y="2985164"/>
                <a:ext cx="4296893" cy="21887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9C87C10-F729-AA44-92E4-FB9DCF8ED218}"/>
                </a:ext>
              </a:extLst>
            </p:cNvPr>
            <p:cNvSpPr/>
            <p:nvPr/>
          </p:nvSpPr>
          <p:spPr>
            <a:xfrm>
              <a:off x="8358139" y="3080496"/>
              <a:ext cx="3622579" cy="12469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77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69EE1C-F541-4C4F-A32F-6B1DB80A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98" y="140276"/>
            <a:ext cx="4208138" cy="14810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626380-A655-B248-8F71-455065953712}"/>
              </a:ext>
            </a:extLst>
          </p:cNvPr>
          <p:cNvGrpSpPr/>
          <p:nvPr/>
        </p:nvGrpSpPr>
        <p:grpSpPr>
          <a:xfrm>
            <a:off x="742265" y="140277"/>
            <a:ext cx="3039341" cy="6577445"/>
            <a:chOff x="742265" y="140277"/>
            <a:chExt cx="3039341" cy="65774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212F0E-698D-3247-968B-77D26970813D}"/>
                </a:ext>
              </a:extLst>
            </p:cNvPr>
            <p:cNvGrpSpPr/>
            <p:nvPr/>
          </p:nvGrpSpPr>
          <p:grpSpPr>
            <a:xfrm>
              <a:off x="742265" y="140277"/>
              <a:ext cx="3039341" cy="6577445"/>
              <a:chOff x="742265" y="140277"/>
              <a:chExt cx="3039341" cy="65774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ECD3486-FB0D-1541-913E-A2B5B66FA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265" y="140277"/>
                <a:ext cx="3039341" cy="65774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E8F6E60-9495-E64F-B1A3-C5037A178B4D}"/>
                  </a:ext>
                </a:extLst>
              </p:cNvPr>
              <p:cNvSpPr/>
              <p:nvPr/>
            </p:nvSpPr>
            <p:spPr>
              <a:xfrm>
                <a:off x="869372" y="1452333"/>
                <a:ext cx="1271156" cy="4492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36C0F22-AE2E-C14D-BEFC-F0320EA4C8B5}"/>
                  </a:ext>
                </a:extLst>
              </p:cNvPr>
              <p:cNvSpPr/>
              <p:nvPr/>
            </p:nvSpPr>
            <p:spPr>
              <a:xfrm>
                <a:off x="869371" y="1958546"/>
                <a:ext cx="2798619" cy="3378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9BF387-2FA0-6340-A580-DBFCA5EBFD3C}"/>
                </a:ext>
              </a:extLst>
            </p:cNvPr>
            <p:cNvSpPr/>
            <p:nvPr/>
          </p:nvSpPr>
          <p:spPr>
            <a:xfrm>
              <a:off x="2246852" y="1452333"/>
              <a:ext cx="1271156" cy="44920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F1083C-EF55-AA41-8B34-FB481105F098}"/>
              </a:ext>
            </a:extLst>
          </p:cNvPr>
          <p:cNvGrpSpPr/>
          <p:nvPr/>
        </p:nvGrpSpPr>
        <p:grpSpPr>
          <a:xfrm>
            <a:off x="3887930" y="140277"/>
            <a:ext cx="3630226" cy="6577445"/>
            <a:chOff x="3887930" y="140277"/>
            <a:chExt cx="3630226" cy="65774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FB91AAB-6871-4D42-9CA4-9078AA696A9C}"/>
                </a:ext>
              </a:extLst>
            </p:cNvPr>
            <p:cNvGrpSpPr/>
            <p:nvPr/>
          </p:nvGrpSpPr>
          <p:grpSpPr>
            <a:xfrm>
              <a:off x="3887930" y="140277"/>
              <a:ext cx="3630226" cy="6577445"/>
              <a:chOff x="3894439" y="140276"/>
              <a:chExt cx="3630226" cy="657744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EB0BD30-157B-4A44-87B9-2CFE4A1DD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4439" y="140276"/>
                <a:ext cx="3630226" cy="65774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657D3B-4D47-BA4B-9E22-9C00212C0C31}"/>
                  </a:ext>
                </a:extLst>
              </p:cNvPr>
              <p:cNvSpPr/>
              <p:nvPr/>
            </p:nvSpPr>
            <p:spPr>
              <a:xfrm>
                <a:off x="4426527" y="1621352"/>
                <a:ext cx="2043127" cy="18703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A32FB56-D03A-274B-BB4C-45C6DCDB42ED}"/>
                  </a:ext>
                </a:extLst>
              </p:cNvPr>
              <p:cNvSpPr/>
              <p:nvPr/>
            </p:nvSpPr>
            <p:spPr>
              <a:xfrm>
                <a:off x="4426527" y="4810618"/>
                <a:ext cx="2198991" cy="1870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386077-CD46-6045-B4A1-93F202A16F1C}"/>
                </a:ext>
              </a:extLst>
            </p:cNvPr>
            <p:cNvSpPr/>
            <p:nvPr/>
          </p:nvSpPr>
          <p:spPr>
            <a:xfrm>
              <a:off x="4420018" y="3122469"/>
              <a:ext cx="2660072" cy="18703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491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F34BF2-CF77-B646-A48E-5CBD64F4B405}"/>
              </a:ext>
            </a:extLst>
          </p:cNvPr>
          <p:cNvGrpSpPr/>
          <p:nvPr/>
        </p:nvGrpSpPr>
        <p:grpSpPr>
          <a:xfrm>
            <a:off x="75420" y="375130"/>
            <a:ext cx="2720101" cy="6107740"/>
            <a:chOff x="272212" y="127321"/>
            <a:chExt cx="3051314" cy="6603357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83271A-AEC9-024A-A993-0F309D736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12" y="127321"/>
              <a:ext cx="3051314" cy="66033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86C1C4-1BFA-9D45-ACA2-C263E5AE9CB4}"/>
                </a:ext>
              </a:extLst>
            </p:cNvPr>
            <p:cNvSpPr/>
            <p:nvPr/>
          </p:nvSpPr>
          <p:spPr>
            <a:xfrm>
              <a:off x="476492" y="1093119"/>
              <a:ext cx="762000" cy="9787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C98EBD-8255-DB40-8824-E4534BA03A39}"/>
                </a:ext>
              </a:extLst>
            </p:cNvPr>
            <p:cNvSpPr/>
            <p:nvPr/>
          </p:nvSpPr>
          <p:spPr>
            <a:xfrm>
              <a:off x="1320023" y="1094707"/>
              <a:ext cx="1908191" cy="97874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E8543F-57F2-7441-90D2-FC04CAD3F7C6}"/>
                </a:ext>
              </a:extLst>
            </p:cNvPr>
            <p:cNvSpPr/>
            <p:nvPr/>
          </p:nvSpPr>
          <p:spPr>
            <a:xfrm>
              <a:off x="461240" y="2191472"/>
              <a:ext cx="2766975" cy="310973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3F832A3-458A-0344-931E-1E8B89EC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37" y="375131"/>
            <a:ext cx="2822296" cy="61077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6F75B1-AB5D-6E4C-AA77-7262A849E65D}"/>
              </a:ext>
            </a:extLst>
          </p:cNvPr>
          <p:cNvGrpSpPr/>
          <p:nvPr/>
        </p:nvGrpSpPr>
        <p:grpSpPr>
          <a:xfrm>
            <a:off x="5879849" y="89718"/>
            <a:ext cx="3234027" cy="4757856"/>
            <a:chOff x="3423035" y="1191504"/>
            <a:chExt cx="3234027" cy="47578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DD6A63-FE71-484A-8895-FC75F17A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3035" y="1191504"/>
              <a:ext cx="3234027" cy="4757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7E8DB1-ABD0-C44E-B73F-02B5CD6B0460}"/>
                </a:ext>
              </a:extLst>
            </p:cNvPr>
            <p:cNvSpPr/>
            <p:nvPr/>
          </p:nvSpPr>
          <p:spPr>
            <a:xfrm>
              <a:off x="3750197" y="1400537"/>
              <a:ext cx="2476143" cy="196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755D61-6D92-DC4F-A441-2E5C384266CC}"/>
                </a:ext>
              </a:extLst>
            </p:cNvPr>
            <p:cNvSpPr/>
            <p:nvPr/>
          </p:nvSpPr>
          <p:spPr>
            <a:xfrm>
              <a:off x="3750196" y="3570432"/>
              <a:ext cx="2650604" cy="196769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F4584E-19D9-A349-B934-50EAA46DB346}"/>
              </a:ext>
            </a:extLst>
          </p:cNvPr>
          <p:cNvGrpSpPr/>
          <p:nvPr/>
        </p:nvGrpSpPr>
        <p:grpSpPr>
          <a:xfrm>
            <a:off x="7380090" y="4120050"/>
            <a:ext cx="4718431" cy="2648232"/>
            <a:chOff x="6756571" y="1986504"/>
            <a:chExt cx="5163217" cy="2884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9B2D95-7A41-3941-BD8A-AC11EA66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6572" y="1986504"/>
              <a:ext cx="5163216" cy="2884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6E9E02-FE52-454C-9A24-90F2BC6A01B8}"/>
                </a:ext>
              </a:extLst>
            </p:cNvPr>
            <p:cNvSpPr/>
            <p:nvPr/>
          </p:nvSpPr>
          <p:spPr>
            <a:xfrm>
              <a:off x="6756571" y="1986504"/>
              <a:ext cx="2607348" cy="20111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04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F2F8523-589C-D147-B43C-81440827E1C0}"/>
              </a:ext>
            </a:extLst>
          </p:cNvPr>
          <p:cNvGrpSpPr/>
          <p:nvPr/>
        </p:nvGrpSpPr>
        <p:grpSpPr>
          <a:xfrm>
            <a:off x="177253" y="542165"/>
            <a:ext cx="2639146" cy="5940705"/>
            <a:chOff x="725582" y="104172"/>
            <a:chExt cx="3072708" cy="66496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2550A2-EFAD-E348-B355-57817C26C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82" y="104172"/>
              <a:ext cx="3072708" cy="6649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167EA4-7D2A-8845-A338-B20D18C4967C}"/>
                </a:ext>
              </a:extLst>
            </p:cNvPr>
            <p:cNvSpPr/>
            <p:nvPr/>
          </p:nvSpPr>
          <p:spPr>
            <a:xfrm>
              <a:off x="966603" y="1136524"/>
              <a:ext cx="648182" cy="1540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343153-5095-254F-97A9-E74FF93DFB3A}"/>
                </a:ext>
              </a:extLst>
            </p:cNvPr>
            <p:cNvSpPr/>
            <p:nvPr/>
          </p:nvSpPr>
          <p:spPr>
            <a:xfrm>
              <a:off x="1677164" y="1136524"/>
              <a:ext cx="1783666" cy="154012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71C9DB-3A1B-4F4C-B4BC-3BB66B9777A0}"/>
                </a:ext>
              </a:extLst>
            </p:cNvPr>
            <p:cNvSpPr/>
            <p:nvPr/>
          </p:nvSpPr>
          <p:spPr>
            <a:xfrm>
              <a:off x="966602" y="2729434"/>
              <a:ext cx="2494227" cy="299204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CC47A9-99AA-5B47-902D-11214BA70F23}"/>
              </a:ext>
            </a:extLst>
          </p:cNvPr>
          <p:cNvGrpSpPr/>
          <p:nvPr/>
        </p:nvGrpSpPr>
        <p:grpSpPr>
          <a:xfrm>
            <a:off x="5801548" y="187565"/>
            <a:ext cx="3084662" cy="5966749"/>
            <a:chOff x="4036343" y="516121"/>
            <a:chExt cx="3084662" cy="59667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FE1FC-AF01-A34A-8C81-9B9D8924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6343" y="516121"/>
              <a:ext cx="3084662" cy="596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9BE56A-EAB9-C041-93CF-E39DF68DEA4C}"/>
                </a:ext>
              </a:extLst>
            </p:cNvPr>
            <p:cNvSpPr/>
            <p:nvPr/>
          </p:nvSpPr>
          <p:spPr>
            <a:xfrm>
              <a:off x="4717865" y="646089"/>
              <a:ext cx="2088050" cy="195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72EA01-967D-A043-A273-248341B00676}"/>
                </a:ext>
              </a:extLst>
            </p:cNvPr>
            <p:cNvSpPr/>
            <p:nvPr/>
          </p:nvSpPr>
          <p:spPr>
            <a:xfrm>
              <a:off x="4717865" y="3495554"/>
              <a:ext cx="2250094" cy="16292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87B4CD7-EE0B-0A4B-A93B-5E14310A1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54" y="542165"/>
            <a:ext cx="2745112" cy="59407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84E78B-7279-CA4C-806D-0F41FCA41B32}"/>
              </a:ext>
            </a:extLst>
          </p:cNvPr>
          <p:cNvGrpSpPr/>
          <p:nvPr/>
        </p:nvGrpSpPr>
        <p:grpSpPr>
          <a:xfrm>
            <a:off x="7907387" y="4170303"/>
            <a:ext cx="4107360" cy="2500132"/>
            <a:chOff x="7326854" y="2178934"/>
            <a:chExt cx="4107360" cy="25001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DAE87B-65D6-3542-8351-F20F8939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6854" y="2178934"/>
              <a:ext cx="4107360" cy="250013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B8B75D-666A-CF4C-B8C5-E0755FA0DC09}"/>
                </a:ext>
              </a:extLst>
            </p:cNvPr>
            <p:cNvSpPr/>
            <p:nvPr/>
          </p:nvSpPr>
          <p:spPr>
            <a:xfrm>
              <a:off x="7666834" y="2178934"/>
              <a:ext cx="2403141" cy="18230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13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D97509-FDA3-BD41-B69E-954356FFBC42}"/>
              </a:ext>
            </a:extLst>
          </p:cNvPr>
          <p:cNvGrpSpPr/>
          <p:nvPr/>
        </p:nvGrpSpPr>
        <p:grpSpPr>
          <a:xfrm>
            <a:off x="7731307" y="1379069"/>
            <a:ext cx="3302000" cy="5270500"/>
            <a:chOff x="7731307" y="1379069"/>
            <a:chExt cx="3302000" cy="52705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945B5E-0722-3C4A-9979-90EBA559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1307" y="1379069"/>
              <a:ext cx="3302000" cy="5270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0CE12C-92E9-7F47-ABBF-B7296E84391E}"/>
                </a:ext>
              </a:extLst>
            </p:cNvPr>
            <p:cNvSpPr/>
            <p:nvPr/>
          </p:nvSpPr>
          <p:spPr>
            <a:xfrm>
              <a:off x="8856562" y="1379069"/>
              <a:ext cx="1805651" cy="21823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A3EBB0-00B7-1340-97A9-A95BF0B8AFDE}"/>
              </a:ext>
            </a:extLst>
          </p:cNvPr>
          <p:cNvGrpSpPr/>
          <p:nvPr/>
        </p:nvGrpSpPr>
        <p:grpSpPr>
          <a:xfrm>
            <a:off x="884480" y="187565"/>
            <a:ext cx="3043775" cy="6587042"/>
            <a:chOff x="884480" y="187565"/>
            <a:chExt cx="3043775" cy="65870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AC8D49-43BA-074A-BD4F-F41E5331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80" y="187565"/>
              <a:ext cx="3043775" cy="6587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DD97BC-95E2-8C49-8EF8-8411BD7D7C4B}"/>
                </a:ext>
              </a:extLst>
            </p:cNvPr>
            <p:cNvSpPr/>
            <p:nvPr/>
          </p:nvSpPr>
          <p:spPr>
            <a:xfrm>
              <a:off x="1028728" y="1082385"/>
              <a:ext cx="792413" cy="2346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8FBF8B-B34E-9648-B7D4-4286D609663B}"/>
                </a:ext>
              </a:extLst>
            </p:cNvPr>
            <p:cNvSpPr/>
            <p:nvPr/>
          </p:nvSpPr>
          <p:spPr>
            <a:xfrm>
              <a:off x="1908304" y="1090101"/>
              <a:ext cx="1823183" cy="234661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143395-4B44-824B-A2DD-457604549289}"/>
              </a:ext>
            </a:extLst>
          </p:cNvPr>
          <p:cNvGrpSpPr/>
          <p:nvPr/>
        </p:nvGrpSpPr>
        <p:grpSpPr>
          <a:xfrm>
            <a:off x="4102581" y="326437"/>
            <a:ext cx="3454400" cy="6323132"/>
            <a:chOff x="4102581" y="326437"/>
            <a:chExt cx="3454400" cy="63231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EDA6E08-32E5-3B40-A253-AE9FC4DD632C}"/>
                </a:ext>
              </a:extLst>
            </p:cNvPr>
            <p:cNvGrpSpPr/>
            <p:nvPr/>
          </p:nvGrpSpPr>
          <p:grpSpPr>
            <a:xfrm>
              <a:off x="4102581" y="326437"/>
              <a:ext cx="3454400" cy="6323132"/>
              <a:chOff x="4102581" y="326437"/>
              <a:chExt cx="3454400" cy="632313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983DF4A-6DB5-8C4C-9459-2AF98ED1C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481" y="326437"/>
                <a:ext cx="2222500" cy="9525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6679461-930E-3B49-B2BF-83CAE8BF9A60}"/>
                  </a:ext>
                </a:extLst>
              </p:cNvPr>
              <p:cNvGrpSpPr/>
              <p:nvPr/>
            </p:nvGrpSpPr>
            <p:grpSpPr>
              <a:xfrm>
                <a:off x="4102581" y="1366369"/>
                <a:ext cx="3454400" cy="5283200"/>
                <a:chOff x="4102581" y="1366369"/>
                <a:chExt cx="3454400" cy="5283200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F82EE5D6-28E5-D846-9053-98C89E4726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2581" y="1366369"/>
                  <a:ext cx="3454400" cy="5283200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3032EDB-2767-864B-83BE-31B6FE7DFCE8}"/>
                    </a:ext>
                  </a:extLst>
                </p:cNvPr>
                <p:cNvSpPr/>
                <p:nvPr/>
              </p:nvSpPr>
              <p:spPr>
                <a:xfrm>
                  <a:off x="5220182" y="1379069"/>
                  <a:ext cx="1805651" cy="21823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C16562-5C7F-5A47-B7F6-5BC299B1D07F}"/>
                </a:ext>
              </a:extLst>
            </p:cNvPr>
            <p:cNvSpPr/>
            <p:nvPr/>
          </p:nvSpPr>
          <p:spPr>
            <a:xfrm>
              <a:off x="6354501" y="2270320"/>
              <a:ext cx="868102" cy="21823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44C8A40-57BF-024A-8BEF-467740EE6232}"/>
                </a:ext>
              </a:extLst>
            </p:cNvPr>
            <p:cNvSpPr/>
            <p:nvPr/>
          </p:nvSpPr>
          <p:spPr>
            <a:xfrm>
              <a:off x="5395729" y="350148"/>
              <a:ext cx="958771" cy="19984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46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C9A07D-ABC9-AB46-B6A2-6D591E761004}"/>
              </a:ext>
            </a:extLst>
          </p:cNvPr>
          <p:cNvGrpSpPr/>
          <p:nvPr/>
        </p:nvGrpSpPr>
        <p:grpSpPr>
          <a:xfrm>
            <a:off x="977997" y="187565"/>
            <a:ext cx="2995639" cy="6482870"/>
            <a:chOff x="977997" y="187565"/>
            <a:chExt cx="2995639" cy="6482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98BA98-7FD3-034A-9134-9DE5F5AA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97" y="187565"/>
              <a:ext cx="2995639" cy="648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395FE36-1ECF-5843-B292-A63EECB24A66}"/>
                </a:ext>
              </a:extLst>
            </p:cNvPr>
            <p:cNvSpPr/>
            <p:nvPr/>
          </p:nvSpPr>
          <p:spPr>
            <a:xfrm>
              <a:off x="1400536" y="2581154"/>
              <a:ext cx="2141317" cy="555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6023DE-7386-A04B-9C06-1615673287FA}"/>
                </a:ext>
              </a:extLst>
            </p:cNvPr>
            <p:cNvSpPr/>
            <p:nvPr/>
          </p:nvSpPr>
          <p:spPr>
            <a:xfrm>
              <a:off x="1066799" y="1011049"/>
              <a:ext cx="2861786" cy="547182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798005-AC8A-1647-8539-E22567BC67D2}"/>
                </a:ext>
              </a:extLst>
            </p:cNvPr>
            <p:cNvSpPr/>
            <p:nvPr/>
          </p:nvSpPr>
          <p:spPr>
            <a:xfrm>
              <a:off x="1875099" y="2754775"/>
              <a:ext cx="1203767" cy="21991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A6578EA-BDB8-8D4D-B851-2653D90B4884}"/>
              </a:ext>
            </a:extLst>
          </p:cNvPr>
          <p:cNvGrpSpPr/>
          <p:nvPr/>
        </p:nvGrpSpPr>
        <p:grpSpPr>
          <a:xfrm>
            <a:off x="4059691" y="1557842"/>
            <a:ext cx="4995299" cy="4370438"/>
            <a:chOff x="4059691" y="1557842"/>
            <a:chExt cx="4995299" cy="437043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24A0F2B-26A3-ED48-A461-A7B4766FAAF1}"/>
                </a:ext>
              </a:extLst>
            </p:cNvPr>
            <p:cNvGrpSpPr/>
            <p:nvPr/>
          </p:nvGrpSpPr>
          <p:grpSpPr>
            <a:xfrm>
              <a:off x="4059691" y="1557842"/>
              <a:ext cx="4995299" cy="4370438"/>
              <a:chOff x="4059691" y="1557842"/>
              <a:chExt cx="4995299" cy="43704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67ED69-0A29-4C40-BCC0-E12D1F707E18}"/>
                  </a:ext>
                </a:extLst>
              </p:cNvPr>
              <p:cNvGrpSpPr/>
              <p:nvPr/>
            </p:nvGrpSpPr>
            <p:grpSpPr>
              <a:xfrm>
                <a:off x="4059691" y="1566634"/>
                <a:ext cx="4995299" cy="4361646"/>
                <a:chOff x="4059691" y="1566634"/>
                <a:chExt cx="4995299" cy="4361646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B16F6A9-7A84-174B-91B3-F5B82B148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9691" y="1566634"/>
                  <a:ext cx="4995299" cy="436164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DECFB92-216D-F84E-8603-EB602AB5D8C4}"/>
                    </a:ext>
                  </a:extLst>
                </p:cNvPr>
                <p:cNvSpPr/>
                <p:nvPr/>
              </p:nvSpPr>
              <p:spPr>
                <a:xfrm>
                  <a:off x="4646395" y="1932972"/>
                  <a:ext cx="4312410" cy="196770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2EDB1C1-962C-5040-A08D-C05CF4608754}"/>
                    </a:ext>
                  </a:extLst>
                </p:cNvPr>
                <p:cNvSpPr/>
                <p:nvPr/>
              </p:nvSpPr>
              <p:spPr>
                <a:xfrm>
                  <a:off x="4611474" y="3245735"/>
                  <a:ext cx="4312410" cy="196770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2AA9871-BC64-794F-898A-323F5B606086}"/>
                    </a:ext>
                  </a:extLst>
                </p:cNvPr>
                <p:cNvSpPr/>
                <p:nvPr/>
              </p:nvSpPr>
              <p:spPr>
                <a:xfrm>
                  <a:off x="4646395" y="4570073"/>
                  <a:ext cx="4312410" cy="196770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BAA2F1E-ADE9-734B-82D4-9B2A879E84C6}"/>
                    </a:ext>
                  </a:extLst>
                </p:cNvPr>
                <p:cNvSpPr/>
                <p:nvPr/>
              </p:nvSpPr>
              <p:spPr>
                <a:xfrm>
                  <a:off x="4352081" y="1713053"/>
                  <a:ext cx="3159889" cy="19676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A13D8C9-5F2C-084E-A22A-0E5E93BBE06C}"/>
                  </a:ext>
                </a:extLst>
              </p:cNvPr>
              <p:cNvSpPr/>
              <p:nvPr/>
            </p:nvSpPr>
            <p:spPr>
              <a:xfrm>
                <a:off x="4070683" y="1557842"/>
                <a:ext cx="2249094" cy="132062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CA5F1B-545E-2347-91E2-1217F985B005}"/>
                </a:ext>
              </a:extLst>
            </p:cNvPr>
            <p:cNvSpPr/>
            <p:nvPr/>
          </p:nvSpPr>
          <p:spPr>
            <a:xfrm>
              <a:off x="4646395" y="2319072"/>
              <a:ext cx="2263691" cy="17700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6774E4-BF9B-E240-83A8-9FAF0CB67AA2}"/>
              </a:ext>
            </a:extLst>
          </p:cNvPr>
          <p:cNvGrpSpPr/>
          <p:nvPr/>
        </p:nvGrpSpPr>
        <p:grpSpPr>
          <a:xfrm>
            <a:off x="9129462" y="1651957"/>
            <a:ext cx="2805583" cy="4191000"/>
            <a:chOff x="9129462" y="1651957"/>
            <a:chExt cx="2805583" cy="4191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711432-7D61-944A-9F0D-D822A423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1045" y="1651957"/>
              <a:ext cx="2794000" cy="41910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B65FE6-1DCD-694E-8F24-8E3CA5AC354A}"/>
                </a:ext>
              </a:extLst>
            </p:cNvPr>
            <p:cNvSpPr/>
            <p:nvPr/>
          </p:nvSpPr>
          <p:spPr>
            <a:xfrm>
              <a:off x="9141046" y="5104436"/>
              <a:ext cx="1049700" cy="1901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B51F76B-455E-234F-B2DC-DCDBC4B627E7}"/>
                </a:ext>
              </a:extLst>
            </p:cNvPr>
            <p:cNvSpPr/>
            <p:nvPr/>
          </p:nvSpPr>
          <p:spPr>
            <a:xfrm>
              <a:off x="9141045" y="2831068"/>
              <a:ext cx="1175855" cy="190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EE2859-0628-C849-9F71-8CD3D15A9084}"/>
                </a:ext>
              </a:extLst>
            </p:cNvPr>
            <p:cNvSpPr/>
            <p:nvPr/>
          </p:nvSpPr>
          <p:spPr>
            <a:xfrm>
              <a:off x="9129462" y="1670083"/>
              <a:ext cx="1049700" cy="19011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8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82939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16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82939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35971" y="2830427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지도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시작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CA5F6-CC32-FD4D-8C96-129F0067E6F3}"/>
              </a:ext>
            </a:extLst>
          </p:cNvPr>
          <p:cNvSpPr txBox="1"/>
          <p:nvPr/>
        </p:nvSpPr>
        <p:spPr>
          <a:xfrm>
            <a:off x="1955251" y="6253970"/>
            <a:ext cx="828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탑승 정보 페이지에서 운행 시작 버튼 클릭 시 </a:t>
            </a:r>
            <a:r>
              <a:rPr kumimoji="1" lang="en-US" altLang="ko-KR" dirty="0"/>
              <a:t>OTP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모달창이</a:t>
            </a:r>
            <a:r>
              <a:rPr kumimoji="1" lang="ko-KR" altLang="en-US" dirty="0"/>
              <a:t> 뜨도록 함</a:t>
            </a:r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65CDFE-4F9C-4D49-9DCA-8F23C80683EA}"/>
              </a:ext>
            </a:extLst>
          </p:cNvPr>
          <p:cNvGrpSpPr/>
          <p:nvPr/>
        </p:nvGrpSpPr>
        <p:grpSpPr>
          <a:xfrm>
            <a:off x="153143" y="187565"/>
            <a:ext cx="6360365" cy="5807462"/>
            <a:chOff x="153143" y="187565"/>
            <a:chExt cx="6360365" cy="580746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D8601D8-2BE4-0B4F-AC9E-ABBC302C37E8}"/>
                </a:ext>
              </a:extLst>
            </p:cNvPr>
            <p:cNvGrpSpPr/>
            <p:nvPr/>
          </p:nvGrpSpPr>
          <p:grpSpPr>
            <a:xfrm>
              <a:off x="153143" y="187565"/>
              <a:ext cx="5420583" cy="5807462"/>
              <a:chOff x="169780" y="525268"/>
              <a:chExt cx="5420583" cy="5807462"/>
            </a:xfrm>
          </p:grpSpPr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9B68B67-308C-0745-85E3-0B49EE104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780" y="525269"/>
                <a:ext cx="2683542" cy="58074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A3C3338-9279-F84C-8463-819837CB9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821" y="525268"/>
                <a:ext cx="2683542" cy="58074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B004A41-EA23-CA4F-A4E3-6DE567B6FA9E}"/>
                  </a:ext>
                </a:extLst>
              </p:cNvPr>
              <p:cNvSpPr/>
              <p:nvPr/>
            </p:nvSpPr>
            <p:spPr>
              <a:xfrm>
                <a:off x="571500" y="5340927"/>
                <a:ext cx="1901536" cy="5611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1A520D-CD64-D548-BCA3-4ED89E26EE91}"/>
                  </a:ext>
                </a:extLst>
              </p:cNvPr>
              <p:cNvSpPr/>
              <p:nvPr/>
            </p:nvSpPr>
            <p:spPr>
              <a:xfrm>
                <a:off x="3297824" y="2705106"/>
                <a:ext cx="1897631" cy="10564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E356CBD1-EA8E-C044-A029-B441E0C9923F}"/>
                  </a:ext>
                </a:extLst>
              </p:cNvPr>
              <p:cNvCxnSpPr>
                <a:stCxn id="12" idx="3"/>
                <a:endCxn id="13" idx="1"/>
              </p:cNvCxnSpPr>
              <p:nvPr/>
            </p:nvCxnSpPr>
            <p:spPr>
              <a:xfrm flipV="1">
                <a:off x="2473036" y="3233308"/>
                <a:ext cx="824788" cy="2388174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60AC51-360B-784A-8E0D-2AD36CE7C7AA}"/>
                </a:ext>
              </a:extLst>
            </p:cNvPr>
            <p:cNvSpPr/>
            <p:nvPr/>
          </p:nvSpPr>
          <p:spPr>
            <a:xfrm>
              <a:off x="3719945" y="2895604"/>
              <a:ext cx="1018276" cy="30680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4E90743F-6C25-4F4E-96F0-B1BD9B4F27C6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>
              <a:off x="4738221" y="3049006"/>
              <a:ext cx="1775287" cy="1496807"/>
            </a:xfrm>
            <a:prstGeom prst="bentConnector3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95BEB8-AB1C-1C48-B57B-D0B426FFCAB6}"/>
              </a:ext>
            </a:extLst>
          </p:cNvPr>
          <p:cNvGrpSpPr/>
          <p:nvPr/>
        </p:nvGrpSpPr>
        <p:grpSpPr>
          <a:xfrm>
            <a:off x="5766754" y="218258"/>
            <a:ext cx="5843362" cy="5263045"/>
            <a:chOff x="5766754" y="218258"/>
            <a:chExt cx="5843362" cy="526304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4BA117-3421-2248-97E4-1DB709C2DE2D}"/>
                </a:ext>
              </a:extLst>
            </p:cNvPr>
            <p:cNvGrpSpPr/>
            <p:nvPr/>
          </p:nvGrpSpPr>
          <p:grpSpPr>
            <a:xfrm>
              <a:off x="5766754" y="903629"/>
              <a:ext cx="2774799" cy="1773377"/>
              <a:chOff x="5766754" y="903629"/>
              <a:chExt cx="2774799" cy="177337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6912EAA-8365-4942-BFF1-F5BCEFEE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8379" y="903629"/>
                <a:ext cx="1664371" cy="132601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5F70E54-3455-C746-BDD4-A38CDDEAF391}"/>
                  </a:ext>
                </a:extLst>
              </p:cNvPr>
              <p:cNvSpPr/>
              <p:nvPr/>
            </p:nvSpPr>
            <p:spPr>
              <a:xfrm>
                <a:off x="6016336" y="1401057"/>
                <a:ext cx="1101437" cy="500479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DF0DEE-6328-0441-872B-214F75D3701E}"/>
                  </a:ext>
                </a:extLst>
              </p:cNvPr>
              <p:cNvSpPr txBox="1"/>
              <p:nvPr/>
            </p:nvSpPr>
            <p:spPr>
              <a:xfrm>
                <a:off x="5766754" y="2307674"/>
                <a:ext cx="2774799" cy="36933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Component</a:t>
                </a:r>
                <a:r>
                  <a:rPr kumimoji="1" lang="ko-Kore-KR" altLang="en-US" dirty="0"/>
                  <a:t>의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state</a:t>
                </a:r>
                <a:r>
                  <a:rPr kumimoji="1" lang="ko-KR" altLang="en-US" dirty="0"/>
                  <a:t> 설정</a:t>
                </a:r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5FDD3280-2179-DD46-849F-03EE930B1505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rot="16200000" flipH="1">
                <a:off x="6657535" y="1811055"/>
                <a:ext cx="406138" cy="587099"/>
              </a:xfrm>
              <a:prstGeom prst="bentConnector3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55408C7-2C7A-0F4F-84E2-580E70F7BD20}"/>
                </a:ext>
              </a:extLst>
            </p:cNvPr>
            <p:cNvGrpSpPr/>
            <p:nvPr/>
          </p:nvGrpSpPr>
          <p:grpSpPr>
            <a:xfrm>
              <a:off x="5768379" y="218258"/>
              <a:ext cx="5841737" cy="5263045"/>
              <a:chOff x="5768379" y="218258"/>
              <a:chExt cx="5841737" cy="526304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044E065-A77D-D845-8B8D-A018DB6587FE}"/>
                  </a:ext>
                </a:extLst>
              </p:cNvPr>
              <p:cNvGrpSpPr/>
              <p:nvPr/>
            </p:nvGrpSpPr>
            <p:grpSpPr>
              <a:xfrm>
                <a:off x="7531784" y="1076047"/>
                <a:ext cx="3506789" cy="1156689"/>
                <a:chOff x="5778390" y="945574"/>
                <a:chExt cx="3506789" cy="1156689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4745E5E2-B481-6D45-8059-6DCF3C3A1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78390" y="945574"/>
                  <a:ext cx="3506789" cy="1156689"/>
                </a:xfrm>
                <a:prstGeom prst="rect">
                  <a:avLst/>
                </a:prstGeom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89F53F5-07A6-2F45-945A-94E852F89924}"/>
                    </a:ext>
                  </a:extLst>
                </p:cNvPr>
                <p:cNvSpPr/>
                <p:nvPr/>
              </p:nvSpPr>
              <p:spPr>
                <a:xfrm>
                  <a:off x="6096000" y="1111827"/>
                  <a:ext cx="3089564" cy="158757"/>
                </a:xfrm>
                <a:prstGeom prst="rect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684CC66-91E0-D342-A022-084197E91FC5}"/>
                  </a:ext>
                </a:extLst>
              </p:cNvPr>
              <p:cNvGrpSpPr/>
              <p:nvPr/>
            </p:nvGrpSpPr>
            <p:grpSpPr>
              <a:xfrm>
                <a:off x="5768379" y="2758138"/>
                <a:ext cx="4563823" cy="2723165"/>
                <a:chOff x="5768379" y="2758138"/>
                <a:chExt cx="4563823" cy="272316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EAE22F6-E20C-A041-B568-55575B6E2516}"/>
                    </a:ext>
                  </a:extLst>
                </p:cNvPr>
                <p:cNvGrpSpPr/>
                <p:nvPr/>
              </p:nvGrpSpPr>
              <p:grpSpPr>
                <a:xfrm>
                  <a:off x="5768379" y="2758138"/>
                  <a:ext cx="4563823" cy="2723165"/>
                  <a:chOff x="5768379" y="2758138"/>
                  <a:chExt cx="4563823" cy="2723165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8402E2C7-8515-E14C-8516-1FF8E1F247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768379" y="2758138"/>
                    <a:ext cx="4563823" cy="2723165"/>
                  </a:xfrm>
                  <a:prstGeom prst="rect">
                    <a:avLst/>
                  </a:prstGeom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B099F4A-54DD-E744-8AAC-E8D52CF643C8}"/>
                      </a:ext>
                    </a:extLst>
                  </p:cNvPr>
                  <p:cNvSpPr/>
                  <p:nvPr/>
                </p:nvSpPr>
                <p:spPr>
                  <a:xfrm>
                    <a:off x="6016336" y="2899064"/>
                    <a:ext cx="1683328" cy="155863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5FAF6CB-BCC8-A843-8BB8-5DFEC21309B1}"/>
                      </a:ext>
                    </a:extLst>
                  </p:cNvPr>
                  <p:cNvSpPr/>
                  <p:nvPr/>
                </p:nvSpPr>
                <p:spPr>
                  <a:xfrm>
                    <a:off x="6016336" y="3054927"/>
                    <a:ext cx="1600200" cy="147481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solidFill>
                        <a:srgbClr val="FFFF00"/>
                      </a:solidFill>
                    </a:endParaRPr>
                  </a:p>
                </p:txBody>
              </p:sp>
            </p:grp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F908976-5790-EA43-9622-005B7C3651B9}"/>
                    </a:ext>
                  </a:extLst>
                </p:cNvPr>
                <p:cNvSpPr/>
                <p:nvPr/>
              </p:nvSpPr>
              <p:spPr>
                <a:xfrm>
                  <a:off x="6513508" y="4088402"/>
                  <a:ext cx="3818694" cy="914821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4BA3F1-FCD8-A948-ACA3-099864669F88}"/>
                  </a:ext>
                </a:extLst>
              </p:cNvPr>
              <p:cNvSpPr txBox="1"/>
              <p:nvPr/>
            </p:nvSpPr>
            <p:spPr>
              <a:xfrm>
                <a:off x="8360508" y="218258"/>
                <a:ext cx="3249608" cy="646331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버튼</a:t>
                </a:r>
                <a:r>
                  <a:rPr kumimoji="1" lang="ko-KR" altLang="en-US" dirty="0"/>
                  <a:t> 클릭 시 </a:t>
                </a:r>
                <a:r>
                  <a:rPr kumimoji="1" lang="en-US" altLang="ko-KR" dirty="0"/>
                  <a:t>show </a:t>
                </a:r>
                <a:r>
                  <a:rPr kumimoji="1" lang="ko-KR" altLang="en-US" dirty="0"/>
                  <a:t>값 </a:t>
                </a:r>
                <a:r>
                  <a:rPr kumimoji="1" lang="en-US" altLang="ko-KR" dirty="0"/>
                  <a:t>true</a:t>
                </a:r>
                <a:r>
                  <a:rPr kumimoji="1" lang="ko-KR" altLang="en-US" dirty="0"/>
                  <a:t>로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설정하여 </a:t>
                </a:r>
                <a:r>
                  <a:rPr kumimoji="1" lang="en-US" altLang="ko-KR" dirty="0"/>
                  <a:t>Modal</a:t>
                </a:r>
                <a:r>
                  <a:rPr kumimoji="1" lang="ko-KR" altLang="en-US" dirty="0"/>
                  <a:t>이 뜨도록 함</a:t>
                </a:r>
                <a:endParaRPr kumimoji="1" lang="ko-Kore-KR" altLang="en-US" dirty="0"/>
              </a:p>
            </p:txBody>
          </p:sp>
          <p:cxnSp>
            <p:nvCxnSpPr>
              <p:cNvPr id="40" name="꺾인 연결선[E] 39">
                <a:extLst>
                  <a:ext uri="{FF2B5EF4-FFF2-40B4-BE49-F238E27FC236}">
                    <a16:creationId xmlns:a16="http://schemas.microsoft.com/office/drawing/2014/main" id="{398C4994-5741-9848-9EC5-DD7AC6EFCC25}"/>
                  </a:ext>
                </a:extLst>
              </p:cNvPr>
              <p:cNvCxnSpPr>
                <a:stCxn id="23" idx="3"/>
                <a:endCxn id="38" idx="3"/>
              </p:cNvCxnSpPr>
              <p:nvPr/>
            </p:nvCxnSpPr>
            <p:spPr>
              <a:xfrm flipV="1">
                <a:off x="7616536" y="541424"/>
                <a:ext cx="3993580" cy="2587244"/>
              </a:xfrm>
              <a:prstGeom prst="bentConnector3">
                <a:avLst>
                  <a:gd name="adj1" fmla="val 10572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꺾인 연결선[E] 41">
                <a:extLst>
                  <a:ext uri="{FF2B5EF4-FFF2-40B4-BE49-F238E27FC236}">
                    <a16:creationId xmlns:a16="http://schemas.microsoft.com/office/drawing/2014/main" id="{BB45E6E2-0810-CC49-B801-1EAD57FBDDC8}"/>
                  </a:ext>
                </a:extLst>
              </p:cNvPr>
              <p:cNvCxnSpPr>
                <a:stCxn id="10" idx="1"/>
                <a:endCxn id="38" idx="1"/>
              </p:cNvCxnSpPr>
              <p:nvPr/>
            </p:nvCxnSpPr>
            <p:spPr>
              <a:xfrm rot="10800000" flipH="1">
                <a:off x="7849394" y="541425"/>
                <a:ext cx="511114" cy="780255"/>
              </a:xfrm>
              <a:prstGeom prst="bentConnector3">
                <a:avLst>
                  <a:gd name="adj1" fmla="val -44726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C649C-9F9E-3C46-8F12-D1450B00184B}"/>
              </a:ext>
            </a:extLst>
          </p:cNvPr>
          <p:cNvSpPr txBox="1"/>
          <p:nvPr/>
        </p:nvSpPr>
        <p:spPr>
          <a:xfrm>
            <a:off x="1955251" y="6253970"/>
            <a:ext cx="828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운행 정보 페이지에서 운행 종료 버튼 클릭 시 </a:t>
            </a:r>
            <a:r>
              <a:rPr kumimoji="1" lang="en-US" altLang="ko-KR" dirty="0"/>
              <a:t>OTP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모달창이</a:t>
            </a:r>
            <a:r>
              <a:rPr kumimoji="1" lang="ko-KR" altLang="en-US" dirty="0"/>
              <a:t> 뜨도록 함</a:t>
            </a:r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3C0421-45E6-8F4C-B0DD-C07BA0E5B6C5}"/>
              </a:ext>
            </a:extLst>
          </p:cNvPr>
          <p:cNvGrpSpPr/>
          <p:nvPr/>
        </p:nvGrpSpPr>
        <p:grpSpPr>
          <a:xfrm>
            <a:off x="154822" y="167311"/>
            <a:ext cx="5435767" cy="5808439"/>
            <a:chOff x="154822" y="167311"/>
            <a:chExt cx="5435767" cy="5808439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E781AD-7C78-1C48-81D7-549E51C25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22" y="167311"/>
              <a:ext cx="2683994" cy="58084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D89FACB-8BF0-454F-85CD-A1A890566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595" y="167311"/>
              <a:ext cx="2683994" cy="58084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697547-F263-8343-AAB4-D6CA5042D9AA}"/>
                </a:ext>
              </a:extLst>
            </p:cNvPr>
            <p:cNvSpPr/>
            <p:nvPr/>
          </p:nvSpPr>
          <p:spPr>
            <a:xfrm>
              <a:off x="581891" y="5029201"/>
              <a:ext cx="1849582" cy="4779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646DB6-32B2-5542-9FC5-1F634A31BC4D}"/>
                </a:ext>
              </a:extLst>
            </p:cNvPr>
            <p:cNvSpPr/>
            <p:nvPr/>
          </p:nvSpPr>
          <p:spPr>
            <a:xfrm>
              <a:off x="3290228" y="2377792"/>
              <a:ext cx="1926007" cy="10512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6E48419B-A9D8-2241-9649-D727F12D4E9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431473" y="2903396"/>
              <a:ext cx="858755" cy="2364796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5FBE38-EBD5-C844-830C-F8226D27835B}"/>
              </a:ext>
            </a:extLst>
          </p:cNvPr>
          <p:cNvGrpSpPr/>
          <p:nvPr/>
        </p:nvGrpSpPr>
        <p:grpSpPr>
          <a:xfrm>
            <a:off x="5707295" y="1204716"/>
            <a:ext cx="3624523" cy="1292309"/>
            <a:chOff x="5707295" y="1204716"/>
            <a:chExt cx="3624523" cy="129230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DBE0CE-BA62-2049-9A00-44EA1B38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7295" y="1204716"/>
              <a:ext cx="3624523" cy="129230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0350F0-4055-EB45-B3C3-B59C4C1F8DC5}"/>
                </a:ext>
              </a:extLst>
            </p:cNvPr>
            <p:cNvSpPr/>
            <p:nvPr/>
          </p:nvSpPr>
          <p:spPr>
            <a:xfrm>
              <a:off x="5787736" y="1399322"/>
              <a:ext cx="3470564" cy="18009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8353FD-72D2-E345-BF28-5E5CE923B60F}"/>
              </a:ext>
            </a:extLst>
          </p:cNvPr>
          <p:cNvGrpSpPr/>
          <p:nvPr/>
        </p:nvGrpSpPr>
        <p:grpSpPr>
          <a:xfrm>
            <a:off x="3719945" y="375129"/>
            <a:ext cx="8157037" cy="5490831"/>
            <a:chOff x="3719945" y="375129"/>
            <a:chExt cx="8157037" cy="5490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6F0C658-DB05-E445-B489-2DC90F7F7ECF}"/>
                </a:ext>
              </a:extLst>
            </p:cNvPr>
            <p:cNvGrpSpPr/>
            <p:nvPr/>
          </p:nvGrpSpPr>
          <p:grpSpPr>
            <a:xfrm>
              <a:off x="5707295" y="375129"/>
              <a:ext cx="6169687" cy="5490831"/>
              <a:chOff x="5707295" y="375129"/>
              <a:chExt cx="6169687" cy="549083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0B9EF4-A499-454F-9773-4FC6AA68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7295" y="2556842"/>
                <a:ext cx="5556050" cy="3309118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19DAF47-33EC-D248-B549-9856826EA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3436" y="375129"/>
                <a:ext cx="2513546" cy="330911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B5153C6-0146-764A-A6A0-DAF5D65BEAAF}"/>
                  </a:ext>
                </a:extLst>
              </p:cNvPr>
              <p:cNvSpPr/>
              <p:nvPr/>
            </p:nvSpPr>
            <p:spPr>
              <a:xfrm>
                <a:off x="9363435" y="388343"/>
                <a:ext cx="1155609" cy="141594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B3008-9260-FD43-B7DA-60A1F0EA39CF}"/>
                  </a:ext>
                </a:extLst>
              </p:cNvPr>
              <p:cNvSpPr/>
              <p:nvPr/>
            </p:nvSpPr>
            <p:spPr>
              <a:xfrm>
                <a:off x="6306407" y="3680783"/>
                <a:ext cx="2359611" cy="18157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D1210FD4-A104-2C47-B50F-8B0EBCEFB03A}"/>
                  </a:ext>
                </a:extLst>
              </p:cNvPr>
              <p:cNvCxnSpPr>
                <a:stCxn id="21" idx="3"/>
                <a:endCxn id="20" idx="1"/>
              </p:cNvCxnSpPr>
              <p:nvPr/>
            </p:nvCxnSpPr>
            <p:spPr>
              <a:xfrm flipV="1">
                <a:off x="8666018" y="459140"/>
                <a:ext cx="697417" cy="3312433"/>
              </a:xfrm>
              <a:prstGeom prst="bentConnector3">
                <a:avLst>
                  <a:gd name="adj1" fmla="val 75329"/>
                </a:avLst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327B47F-4F74-1644-9823-45AC63FBE422}"/>
                </a:ext>
              </a:extLst>
            </p:cNvPr>
            <p:cNvSpPr/>
            <p:nvPr/>
          </p:nvSpPr>
          <p:spPr>
            <a:xfrm>
              <a:off x="3719945" y="2893005"/>
              <a:ext cx="1059873" cy="2658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3D9A89-0C6D-D541-A63C-A9F8CF46AB42}"/>
                </a:ext>
              </a:extLst>
            </p:cNvPr>
            <p:cNvSpPr/>
            <p:nvPr/>
          </p:nvSpPr>
          <p:spPr>
            <a:xfrm>
              <a:off x="6947075" y="4598330"/>
              <a:ext cx="3243670" cy="15902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B356E976-E8AB-A34B-A652-3352BDDD5BCF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779818" y="3025921"/>
              <a:ext cx="2167257" cy="1651920"/>
            </a:xfrm>
            <a:prstGeom prst="bentConnector3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1357B61-8F9D-B24A-8F41-C61618BCED8E}"/>
              </a:ext>
            </a:extLst>
          </p:cNvPr>
          <p:cNvSpPr txBox="1"/>
          <p:nvPr/>
        </p:nvSpPr>
        <p:spPr>
          <a:xfrm>
            <a:off x="7433578" y="290714"/>
            <a:ext cx="165141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모달창</a:t>
            </a:r>
            <a:r>
              <a:rPr kumimoji="1" lang="ko-KR" altLang="en-US" dirty="0"/>
              <a:t> 디자인</a:t>
            </a:r>
            <a:endParaRPr kumimoji="1" lang="ko-Kore-KR" altLang="en-US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490530F0-ABEF-3B47-ABF8-2C6F1706EF40}"/>
              </a:ext>
            </a:extLst>
          </p:cNvPr>
          <p:cNvCxnSpPr>
            <a:stCxn id="32" idx="0"/>
            <a:endCxn id="20" idx="0"/>
          </p:cNvCxnSpPr>
          <p:nvPr/>
        </p:nvCxnSpPr>
        <p:spPr>
          <a:xfrm rot="16200000" flipH="1">
            <a:off x="9051447" y="-501449"/>
            <a:ext cx="97629" cy="1681955"/>
          </a:xfrm>
          <a:prstGeom prst="bentConnector3">
            <a:avLst>
              <a:gd name="adj1" fmla="val -234152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42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7A853-63AB-4541-9914-22BA7A2B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77" y="187565"/>
            <a:ext cx="2750029" cy="5951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CB170-E9EE-414B-87B4-058A849D694E}"/>
              </a:ext>
            </a:extLst>
          </p:cNvPr>
          <p:cNvSpPr txBox="1"/>
          <p:nvPr/>
        </p:nvSpPr>
        <p:spPr>
          <a:xfrm>
            <a:off x="4455166" y="632937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서비스 시작 화면 생성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793CC-DD98-3D41-BA6A-0C79E465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41" y="1064504"/>
            <a:ext cx="5422900" cy="25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6B566E-EA28-044D-8F05-857F2501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241" y="1379069"/>
            <a:ext cx="2113747" cy="2631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BB975-7D6B-5643-A075-0886018C00D4}"/>
              </a:ext>
            </a:extLst>
          </p:cNvPr>
          <p:cNvSpPr txBox="1"/>
          <p:nvPr/>
        </p:nvSpPr>
        <p:spPr>
          <a:xfrm>
            <a:off x="5850237" y="4071456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초기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값 설정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D24EF-0E4D-414B-B2FE-9996DB486F52}"/>
              </a:ext>
            </a:extLst>
          </p:cNvPr>
          <p:cNvSpPr txBox="1"/>
          <p:nvPr/>
        </p:nvSpPr>
        <p:spPr>
          <a:xfrm>
            <a:off x="6852114" y="640976"/>
            <a:ext cx="485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npm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react-native-dropdown-picker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설치</a:t>
            </a:r>
            <a:endParaRPr kumimoji="1" lang="ko-Kore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D57A06-9E79-0B48-BC52-4BC5CAF46F47}"/>
              </a:ext>
            </a:extLst>
          </p:cNvPr>
          <p:cNvGrpSpPr/>
          <p:nvPr/>
        </p:nvGrpSpPr>
        <p:grpSpPr>
          <a:xfrm>
            <a:off x="8015860" y="1379069"/>
            <a:ext cx="4150432" cy="4557108"/>
            <a:chOff x="8015860" y="1379069"/>
            <a:chExt cx="4150432" cy="45571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9903CE-C15F-3648-A35D-94CAB4C92BB3}"/>
                </a:ext>
              </a:extLst>
            </p:cNvPr>
            <p:cNvSpPr txBox="1"/>
            <p:nvPr/>
          </p:nvSpPr>
          <p:spPr>
            <a:xfrm>
              <a:off x="8015860" y="4287970"/>
              <a:ext cx="260193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 </a:t>
              </a:r>
              <a:r>
                <a:rPr kumimoji="1" lang="ko-KR" altLang="en-US" dirty="0"/>
                <a:t>리스트 담기</a:t>
              </a:r>
              <a:endParaRPr kumimoji="1" lang="ko-Kore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753F4B-BA06-7844-B2D6-3D7B03A937C7}"/>
                </a:ext>
              </a:extLst>
            </p:cNvPr>
            <p:cNvSpPr txBox="1"/>
            <p:nvPr/>
          </p:nvSpPr>
          <p:spPr>
            <a:xfrm>
              <a:off x="8015860" y="4788908"/>
              <a:ext cx="4150432" cy="36933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</a:t>
              </a:r>
              <a:r>
                <a:rPr kumimoji="1" lang="ko-KR" altLang="en-US" dirty="0"/>
                <a:t>을 열고 닫히도록 하는 함수</a:t>
              </a:r>
              <a:endParaRPr kumimoji="1" lang="ko-Kore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338B3EB-9278-FE42-ABD2-B367CC00907E}"/>
                </a:ext>
              </a:extLst>
            </p:cNvPr>
            <p:cNvGrpSpPr/>
            <p:nvPr/>
          </p:nvGrpSpPr>
          <p:grpSpPr>
            <a:xfrm>
              <a:off x="8015860" y="1379069"/>
              <a:ext cx="4071568" cy="2777295"/>
              <a:chOff x="8015860" y="1379069"/>
              <a:chExt cx="4071568" cy="27772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DE0AFE6-71A6-C848-9057-886760EFB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5860" y="1379069"/>
                <a:ext cx="4071568" cy="2777295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8163292-9321-8848-B42F-B7C78F551892}"/>
                  </a:ext>
                </a:extLst>
              </p:cNvPr>
              <p:cNvSpPr/>
              <p:nvPr/>
            </p:nvSpPr>
            <p:spPr>
              <a:xfrm>
                <a:off x="8506691" y="1880878"/>
                <a:ext cx="3505200" cy="6648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1923C28-9F0A-EF47-BBCA-92D343CA7268}"/>
                  </a:ext>
                </a:extLst>
              </p:cNvPr>
              <p:cNvSpPr/>
              <p:nvPr/>
            </p:nvSpPr>
            <p:spPr>
              <a:xfrm>
                <a:off x="8506691" y="2694980"/>
                <a:ext cx="3580737" cy="30799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2AFC2BF-13FB-7C4A-B47C-3C0250EAAFD8}"/>
                  </a:ext>
                </a:extLst>
              </p:cNvPr>
              <p:cNvSpPr/>
              <p:nvPr/>
            </p:nvSpPr>
            <p:spPr>
              <a:xfrm>
                <a:off x="8506690" y="3046512"/>
                <a:ext cx="1988127" cy="80851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4516C0-00E6-2F4C-88B5-B6E63086D326}"/>
                </a:ext>
              </a:extLst>
            </p:cNvPr>
            <p:cNvSpPr txBox="1"/>
            <p:nvPr/>
          </p:nvSpPr>
          <p:spPr>
            <a:xfrm>
              <a:off x="8028681" y="5289846"/>
              <a:ext cx="3980257" cy="64633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Item</a:t>
              </a:r>
              <a:r>
                <a:rPr kumimoji="1" lang="ko-Kore-KR" altLang="en-US" dirty="0"/>
                <a:t>을</a:t>
              </a:r>
              <a:r>
                <a:rPr kumimoji="1" lang="ko-KR" altLang="en-US" dirty="0"/>
                <a:t> 선택했을 때 값이 변경되도록</a:t>
              </a:r>
              <a:endParaRPr kumimoji="1" lang="en-US" altLang="ko-KR" dirty="0"/>
            </a:p>
            <a:p>
              <a:r>
                <a:rPr kumimoji="1" lang="ko-KR" altLang="en-US" dirty="0"/>
                <a:t>하는 함수 </a:t>
              </a:r>
              <a:r>
                <a:rPr kumimoji="1" lang="en-US" altLang="ko-KR" dirty="0"/>
                <a:t>-&gt;</a:t>
              </a:r>
              <a:r>
                <a:rPr kumimoji="1" lang="ko-KR" altLang="en-US" dirty="0"/>
                <a:t> 동작</a:t>
              </a:r>
              <a:r>
                <a:rPr kumimoji="1" lang="en-US" altLang="ko-KR" dirty="0"/>
                <a:t>x</a:t>
              </a:r>
              <a:r>
                <a:rPr kumimoji="1" lang="ko-KR" altLang="en-US" dirty="0"/>
                <a:t> 추가 작성 필요</a:t>
              </a:r>
              <a:endParaRPr kumimoji="1" lang="ko-Kore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203756-4B01-3C4D-A869-2EF320D30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" y="187565"/>
            <a:ext cx="2750029" cy="5951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05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55436F-FA0C-5C4B-A7AE-521F98646E5D}"/>
              </a:ext>
            </a:extLst>
          </p:cNvPr>
          <p:cNvGrpSpPr/>
          <p:nvPr/>
        </p:nvGrpSpPr>
        <p:grpSpPr>
          <a:xfrm>
            <a:off x="279512" y="389659"/>
            <a:ext cx="2712840" cy="5870864"/>
            <a:chOff x="279512" y="389659"/>
            <a:chExt cx="2712840" cy="587086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93B46CB-29C8-8C48-BEEB-788498682025}"/>
                </a:ext>
              </a:extLst>
            </p:cNvPr>
            <p:cNvGrpSpPr/>
            <p:nvPr/>
          </p:nvGrpSpPr>
          <p:grpSpPr>
            <a:xfrm>
              <a:off x="279512" y="389659"/>
              <a:ext cx="2712840" cy="5870864"/>
              <a:chOff x="279512" y="375130"/>
              <a:chExt cx="2712840" cy="587086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EA78D76-8CF5-EF47-8105-646845251034}"/>
                  </a:ext>
                </a:extLst>
              </p:cNvPr>
              <p:cNvGrpSpPr/>
              <p:nvPr/>
            </p:nvGrpSpPr>
            <p:grpSpPr>
              <a:xfrm>
                <a:off x="279512" y="375130"/>
                <a:ext cx="2712840" cy="5870864"/>
                <a:chOff x="279512" y="375130"/>
                <a:chExt cx="2712840" cy="5870864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008A3933-B9E9-5445-ADF6-40EEBBAA9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512" y="375130"/>
                  <a:ext cx="2712840" cy="587086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1F6AFC6-07A5-1549-98A6-77D92F15930F}"/>
                    </a:ext>
                  </a:extLst>
                </p:cNvPr>
                <p:cNvSpPr/>
                <p:nvPr/>
              </p:nvSpPr>
              <p:spPr>
                <a:xfrm>
                  <a:off x="279512" y="1027523"/>
                  <a:ext cx="2712840" cy="32796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8296ECF-D55E-0048-BDB3-AB1F549F6538}"/>
                    </a:ext>
                  </a:extLst>
                </p:cNvPr>
                <p:cNvSpPr/>
                <p:nvPr/>
              </p:nvSpPr>
              <p:spPr>
                <a:xfrm>
                  <a:off x="390349" y="1506746"/>
                  <a:ext cx="2498324" cy="1922253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10BEB8B-4CF5-A04B-8E72-09D389DCB417}"/>
                    </a:ext>
                  </a:extLst>
                </p:cNvPr>
                <p:cNvSpPr/>
                <p:nvPr/>
              </p:nvSpPr>
              <p:spPr>
                <a:xfrm>
                  <a:off x="386770" y="3580261"/>
                  <a:ext cx="2498324" cy="1656758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797567-7DF0-1747-894F-AF83ED96E3EC}"/>
                  </a:ext>
                </a:extLst>
              </p:cNvPr>
              <p:cNvSpPr/>
              <p:nvPr/>
            </p:nvSpPr>
            <p:spPr>
              <a:xfrm>
                <a:off x="279512" y="1433945"/>
                <a:ext cx="2712840" cy="4634346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7A9A800-38FF-594C-90D9-CA1441DD7289}"/>
                </a:ext>
              </a:extLst>
            </p:cNvPr>
            <p:cNvSpPr/>
            <p:nvPr/>
          </p:nvSpPr>
          <p:spPr>
            <a:xfrm>
              <a:off x="477982" y="1620982"/>
              <a:ext cx="613293" cy="170410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C4F204-E4A8-2B4F-9CE4-0033D4DB5FD9}"/>
                </a:ext>
              </a:extLst>
            </p:cNvPr>
            <p:cNvSpPr/>
            <p:nvPr/>
          </p:nvSpPr>
          <p:spPr>
            <a:xfrm>
              <a:off x="1147735" y="1619955"/>
              <a:ext cx="1657810" cy="1704109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270A-CCEF-AF4C-AD5A-66F43878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18" y="389659"/>
            <a:ext cx="2578428" cy="293440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3FB3C6-57CF-0F4B-ADDE-F2D62975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12" y="375130"/>
            <a:ext cx="4440737" cy="1927514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60B711-641D-9947-86F6-320549045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903" y="4517932"/>
            <a:ext cx="4449710" cy="1471371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31659B-5474-4F4E-9408-522B0628D2D4}"/>
              </a:ext>
            </a:extLst>
          </p:cNvPr>
          <p:cNvSpPr txBox="1"/>
          <p:nvPr/>
        </p:nvSpPr>
        <p:spPr>
          <a:xfrm>
            <a:off x="4603173" y="6260523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서비스 등록 화면 생성</a:t>
            </a:r>
            <a:endParaRPr kumimoji="1" lang="ko-Kore-KR" altLang="en-US" dirty="0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8B3DD90-1780-EC4F-97F8-3377A4EDBD85}"/>
              </a:ext>
            </a:extLst>
          </p:cNvPr>
          <p:cNvCxnSpPr>
            <a:stCxn id="18" idx="1"/>
            <a:endCxn id="19" idx="1"/>
          </p:cNvCxnSpPr>
          <p:nvPr/>
        </p:nvCxnSpPr>
        <p:spPr>
          <a:xfrm rot="10800000" flipV="1">
            <a:off x="6244008" y="3091377"/>
            <a:ext cx="8973" cy="967780"/>
          </a:xfrm>
          <a:prstGeom prst="bentConnector3">
            <a:avLst>
              <a:gd name="adj1" fmla="val 2647643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271549-6E57-F044-8ACB-B600665BCFC0}"/>
              </a:ext>
            </a:extLst>
          </p:cNvPr>
          <p:cNvGrpSpPr/>
          <p:nvPr/>
        </p:nvGrpSpPr>
        <p:grpSpPr>
          <a:xfrm>
            <a:off x="2272327" y="2431473"/>
            <a:ext cx="9745953" cy="1950849"/>
            <a:chOff x="2272327" y="2431473"/>
            <a:chExt cx="9745953" cy="195084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ECB996-570A-8B49-ABF9-C53AD25E302E}"/>
                </a:ext>
              </a:extLst>
            </p:cNvPr>
            <p:cNvGrpSpPr/>
            <p:nvPr/>
          </p:nvGrpSpPr>
          <p:grpSpPr>
            <a:xfrm>
              <a:off x="6244007" y="2532577"/>
              <a:ext cx="5774273" cy="1849745"/>
              <a:chOff x="5908539" y="2339421"/>
              <a:chExt cx="5774273" cy="184974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740A825-5846-AE40-88F5-1D4745DBD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7512" y="2339421"/>
                <a:ext cx="4229100" cy="11176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CD8AD5-E804-5F4F-AD6B-20CDF82CB9B4}"/>
                  </a:ext>
                </a:extLst>
              </p:cNvPr>
              <p:cNvSpPr txBox="1"/>
              <p:nvPr/>
            </p:nvSpPr>
            <p:spPr>
              <a:xfrm>
                <a:off x="5908539" y="3542835"/>
                <a:ext cx="5774273" cy="64633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사진</a:t>
                </a:r>
                <a:r>
                  <a:rPr kumimoji="1" lang="ko-KR" altLang="en-US" dirty="0"/>
                  <a:t> 첨부하는 버튼에 </a:t>
                </a:r>
                <a:r>
                  <a:rPr kumimoji="1" lang="en-US" altLang="ko-KR" dirty="0" err="1"/>
                  <a:t>onPress</a:t>
                </a:r>
                <a:r>
                  <a:rPr kumimoji="1" lang="en-US" altLang="ko-KR" dirty="0"/>
                  <a:t>()</a:t>
                </a:r>
                <a:r>
                  <a:rPr kumimoji="1" lang="ko-KR" altLang="en-US" dirty="0"/>
                  <a:t> 기능이 포함되지 않음</a:t>
                </a:r>
                <a:endParaRPr kumimoji="1" lang="en-US" altLang="ko-KR" dirty="0"/>
              </a:p>
              <a:p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추가 작성 필요</a:t>
                </a:r>
                <a:endParaRPr kumimoji="1" lang="ko-Kore-KR" altLang="en-US" dirty="0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7A2790-F2CD-084E-AF28-5A356B231FF5}"/>
                </a:ext>
              </a:extLst>
            </p:cNvPr>
            <p:cNvSpPr/>
            <p:nvPr/>
          </p:nvSpPr>
          <p:spPr>
            <a:xfrm>
              <a:off x="2272327" y="2431473"/>
              <a:ext cx="470873" cy="21820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3B61B22-1E3C-3E46-A609-F3E83C731A9E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2743200" y="2540577"/>
              <a:ext cx="3262745" cy="1054213"/>
            </a:xfrm>
            <a:prstGeom prst="bentConnector3">
              <a:avLst>
                <a:gd name="adj1" fmla="val 9873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05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55EF-F697-CE4D-90CB-458C06D1C039}"/>
              </a:ext>
            </a:extLst>
          </p:cNvPr>
          <p:cNvSpPr txBox="1"/>
          <p:nvPr/>
        </p:nvSpPr>
        <p:spPr>
          <a:xfrm>
            <a:off x="6401696" y="3716539"/>
            <a:ext cx="592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필터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버튼</a:t>
            </a:r>
            <a:r>
              <a:rPr kumimoji="1" lang="ko-KR" altLang="en-US" dirty="0"/>
              <a:t> 클릭 시 </a:t>
            </a:r>
            <a:r>
              <a:rPr kumimoji="1" lang="en-US" altLang="ko-KR" dirty="0"/>
              <a:t>dropdown </a:t>
            </a:r>
            <a:r>
              <a:rPr kumimoji="1" lang="ko-KR" altLang="en-US" dirty="0"/>
              <a:t>화면</a:t>
            </a:r>
            <a:r>
              <a:rPr kumimoji="1" lang="en-US" altLang="ko-KR" dirty="0"/>
              <a:t>(View)</a:t>
            </a:r>
            <a:r>
              <a:rPr kumimoji="1" lang="ko-KR" altLang="en-US" dirty="0"/>
              <a:t>이 떠야 하는데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현재는 </a:t>
            </a:r>
            <a:r>
              <a:rPr kumimoji="1" lang="en-US" altLang="ko-KR" dirty="0" err="1"/>
              <a:t>onPress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함수가 작동하지 않음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수정 필요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11560-8EF0-C04F-B721-16185D415496}"/>
              </a:ext>
            </a:extLst>
          </p:cNvPr>
          <p:cNvSpPr txBox="1"/>
          <p:nvPr/>
        </p:nvSpPr>
        <p:spPr>
          <a:xfrm>
            <a:off x="4560936" y="642040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서비스 내역 화면 생성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26A054-A30E-1B44-96C8-62030F3B137C}"/>
              </a:ext>
            </a:extLst>
          </p:cNvPr>
          <p:cNvGrpSpPr/>
          <p:nvPr/>
        </p:nvGrpSpPr>
        <p:grpSpPr>
          <a:xfrm>
            <a:off x="482815" y="145147"/>
            <a:ext cx="6203479" cy="6203373"/>
            <a:chOff x="494547" y="135610"/>
            <a:chExt cx="6203479" cy="620337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FF41D82-FB29-9A46-A7BD-72A432C571BD}"/>
                </a:ext>
              </a:extLst>
            </p:cNvPr>
            <p:cNvGrpSpPr/>
            <p:nvPr/>
          </p:nvGrpSpPr>
          <p:grpSpPr>
            <a:xfrm>
              <a:off x="3416208" y="135610"/>
              <a:ext cx="3281818" cy="2309091"/>
              <a:chOff x="3310438" y="279497"/>
              <a:chExt cx="3281818" cy="230909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81E7222-5676-5242-904F-364383EF9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10438" y="279497"/>
                <a:ext cx="3281818" cy="2309091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EF20DB6-3483-0F41-A3BA-3DA430DEBBC1}"/>
                  </a:ext>
                </a:extLst>
              </p:cNvPr>
              <p:cNvSpPr/>
              <p:nvPr/>
            </p:nvSpPr>
            <p:spPr>
              <a:xfrm>
                <a:off x="3545386" y="631000"/>
                <a:ext cx="3046869" cy="15043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9F09F29-0CDB-9749-98D2-78D2F8990015}"/>
                </a:ext>
              </a:extLst>
            </p:cNvPr>
            <p:cNvGrpSpPr/>
            <p:nvPr/>
          </p:nvGrpSpPr>
          <p:grpSpPr>
            <a:xfrm>
              <a:off x="494547" y="135610"/>
              <a:ext cx="2866487" cy="6203373"/>
              <a:chOff x="388777" y="279497"/>
              <a:chExt cx="2866487" cy="620337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AB74351-5B54-2B47-9324-D6CC9283BB20}"/>
                  </a:ext>
                </a:extLst>
              </p:cNvPr>
              <p:cNvGrpSpPr/>
              <p:nvPr/>
            </p:nvGrpSpPr>
            <p:grpSpPr>
              <a:xfrm>
                <a:off x="388777" y="279497"/>
                <a:ext cx="2866487" cy="6203373"/>
                <a:chOff x="388777" y="279497"/>
                <a:chExt cx="2866487" cy="62033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BDB0355-CB27-404D-911F-FEFFBA861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777" y="279497"/>
                  <a:ext cx="2866487" cy="620337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0034707A-96AA-8D42-BD00-8766DF71DC4B}"/>
                    </a:ext>
                  </a:extLst>
                </p:cNvPr>
                <p:cNvSpPr/>
                <p:nvPr/>
              </p:nvSpPr>
              <p:spPr>
                <a:xfrm>
                  <a:off x="613064" y="1298864"/>
                  <a:ext cx="2400300" cy="7897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422F776-EEBB-A74B-BCDC-5CEB20F88B69}"/>
                  </a:ext>
                </a:extLst>
              </p:cNvPr>
              <p:cNvSpPr/>
              <p:nvPr/>
            </p:nvSpPr>
            <p:spPr>
              <a:xfrm>
                <a:off x="3013364" y="1007918"/>
                <a:ext cx="241900" cy="214759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0D180F3-7A7B-F94F-8DED-FA4769665978}"/>
                  </a:ext>
                </a:extLst>
              </p:cNvPr>
              <p:cNvSpPr/>
              <p:nvPr/>
            </p:nvSpPr>
            <p:spPr>
              <a:xfrm>
                <a:off x="613064" y="2588588"/>
                <a:ext cx="2400300" cy="209771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4" name="꺾인 연결선[E] 23">
              <a:extLst>
                <a:ext uri="{FF2B5EF4-FFF2-40B4-BE49-F238E27FC236}">
                  <a16:creationId xmlns:a16="http://schemas.microsoft.com/office/drawing/2014/main" id="{46EB5AA3-D9B3-9A4E-BBC9-B01D3560194C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3361034" y="562330"/>
              <a:ext cx="290122" cy="409081"/>
            </a:xfrm>
            <a:prstGeom prst="bentConnector3">
              <a:avLst>
                <a:gd name="adj1" fmla="val 39256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DC3B3-41F5-3E48-9595-68B8633893E5}"/>
              </a:ext>
            </a:extLst>
          </p:cNvPr>
          <p:cNvGrpSpPr/>
          <p:nvPr/>
        </p:nvGrpSpPr>
        <p:grpSpPr>
          <a:xfrm>
            <a:off x="3107402" y="1559369"/>
            <a:ext cx="3084879" cy="4801981"/>
            <a:chOff x="3107402" y="1559369"/>
            <a:chExt cx="3084879" cy="480198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3CD555F-F802-1143-95A0-2B09CF94F540}"/>
                </a:ext>
              </a:extLst>
            </p:cNvPr>
            <p:cNvGrpSpPr/>
            <p:nvPr/>
          </p:nvGrpSpPr>
          <p:grpSpPr>
            <a:xfrm>
              <a:off x="3404476" y="1984996"/>
              <a:ext cx="2787805" cy="4376354"/>
              <a:chOff x="3341979" y="279497"/>
              <a:chExt cx="3308288" cy="4977245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2E34627-5107-3F47-BA28-2B57D5ED3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1979" y="279497"/>
                <a:ext cx="3308288" cy="4977245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83D65E-F1B8-974F-94C4-8A68A729D9E6}"/>
                  </a:ext>
                </a:extLst>
              </p:cNvPr>
              <p:cNvSpPr/>
              <p:nvPr/>
            </p:nvSpPr>
            <p:spPr>
              <a:xfrm>
                <a:off x="3639053" y="475590"/>
                <a:ext cx="3011214" cy="46055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A9972B0B-BC7E-9B43-9B14-6252EBC3664C}"/>
                </a:ext>
              </a:extLst>
            </p:cNvPr>
            <p:cNvCxnSpPr>
              <a:stCxn id="8" idx="3"/>
              <a:endCxn id="29" idx="1"/>
            </p:cNvCxnSpPr>
            <p:nvPr/>
          </p:nvCxnSpPr>
          <p:spPr>
            <a:xfrm>
              <a:off x="3107402" y="1559369"/>
              <a:ext cx="547410" cy="2622819"/>
            </a:xfrm>
            <a:prstGeom prst="bentConnector3">
              <a:avLst>
                <a:gd name="adj1" fmla="val 2722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F2E740-B704-504C-8B81-9EFF7B399753}"/>
              </a:ext>
            </a:extLst>
          </p:cNvPr>
          <p:cNvGrpSpPr/>
          <p:nvPr/>
        </p:nvGrpSpPr>
        <p:grpSpPr>
          <a:xfrm>
            <a:off x="707102" y="135610"/>
            <a:ext cx="11262764" cy="3512127"/>
            <a:chOff x="707102" y="135610"/>
            <a:chExt cx="11262764" cy="351212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5E5222-D0F4-E24F-89F7-503BAC3E4B07}"/>
                </a:ext>
              </a:extLst>
            </p:cNvPr>
            <p:cNvGrpSpPr/>
            <p:nvPr/>
          </p:nvGrpSpPr>
          <p:grpSpPr>
            <a:xfrm>
              <a:off x="6763292" y="135610"/>
              <a:ext cx="5206574" cy="3512127"/>
              <a:chOff x="6657522" y="279497"/>
              <a:chExt cx="5206574" cy="351212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61983A5-CCAD-434B-849B-56F28DEB6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7522" y="279497"/>
                <a:ext cx="5206574" cy="3512127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7D36DC3-A6AC-354B-88C9-2E2EF24D5A9E}"/>
                  </a:ext>
                </a:extLst>
              </p:cNvPr>
              <p:cNvSpPr/>
              <p:nvPr/>
            </p:nvSpPr>
            <p:spPr>
              <a:xfrm>
                <a:off x="6657522" y="279497"/>
                <a:ext cx="2486478" cy="20887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1D3B6E78-8560-884D-920F-2CB86DBD577B}"/>
                </a:ext>
              </a:extLst>
            </p:cNvPr>
            <p:cNvCxnSpPr>
              <a:stCxn id="18" idx="1"/>
              <a:endCxn id="17" idx="1"/>
            </p:cNvCxnSpPr>
            <p:nvPr/>
          </p:nvCxnSpPr>
          <p:spPr>
            <a:xfrm rot="10800000" flipH="1">
              <a:off x="707102" y="240048"/>
              <a:ext cx="6056190" cy="3263046"/>
            </a:xfrm>
            <a:prstGeom prst="bentConnector3">
              <a:avLst>
                <a:gd name="adj1" fmla="val -6177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669</Words>
  <Application>Microsoft Macintosh PowerPoint</Application>
  <PresentationFormat>와이드스크린</PresentationFormat>
  <Paragraphs>182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51</cp:revision>
  <dcterms:created xsi:type="dcterms:W3CDTF">2019-11-18T18:19:02Z</dcterms:created>
  <dcterms:modified xsi:type="dcterms:W3CDTF">2021-08-13T02:14:40Z</dcterms:modified>
</cp:coreProperties>
</file>